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316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03056E-953B-1846-4A6E-47BA2D111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8173F47-2323-0C4A-2AE8-A639AF451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547CB-5F73-4AC5-B10C-6BB6F00B7AE6}" type="datetimeFigureOut">
              <a:rPr lang="ko-KR" altLang="en-US" smtClean="0"/>
              <a:t>2026-11-02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D74F003-08D9-F3D3-3128-575A615AB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4DC3FD9-29EF-A1E8-9D0B-2A5F0219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9C136-139E-4108-A733-841C44BAC9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6502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1439A9F-0457-2090-7FCF-1C74D36BB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8366D37-7CF4-DB25-CF4D-B080CBD4C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8A5869-2C05-C923-94E8-9EE57EDABE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5547CB-5F73-4AC5-B10C-6BB6F00B7AE6}" type="datetimeFigureOut">
              <a:rPr lang="ko-KR" altLang="en-US" smtClean="0"/>
              <a:t>2026-11-02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AE3520A-658E-3DBC-3894-AF93C5719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751C34B-4B6E-C258-D62D-336B9E86D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39C136-139E-4108-A733-841C44BAC9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39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youtube.com/watch?v=b-Pm9X-aEMI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youtube.com/watch?v=jozcHqvOO6A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youtube.com/watch?v=09G4ax22lAE&amp;list=RD09G4ax22lAE&amp;index=2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pastelclay.com/goods/view?no=49153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pastelclay.com/goods/view?no=48992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pastelclay.com/goods/view?no=48550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pastelclay.com/goods/view?no=4832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6F8888A-103E-4241-9DC6-231D19FE4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E3A642-91A0-0C41-DDFA-085FF4162A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14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35AAFE5-D2D6-A7B1-B571-78C71EF55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B82E5B2-6864-FB99-0816-BC88FA4BC5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959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18B160A-B3C0-FE58-89C4-E93754330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3E76BD-1706-E74F-E881-E01AA480A0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91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1EBC50-178F-9608-B538-96C7FCC23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4266FFC-B0E3-A092-2F36-9F472AB65C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906627B-79A7-843D-8C6E-5F2BE2454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5FF9F8-F9D9-6FA9-85FC-F0526C7B9A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09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1BD24D-E9DF-B7E4-F0D9-314346F1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ABE8783-CB42-CDDB-6170-3B86A9C349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27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64F44BD-43C4-F46B-ACCA-E0E64B04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B9B588-6592-CED4-FEE6-F86B99D595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69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E1EE15-B425-0F32-7EAE-C44DCCDD8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BE96D8-CC75-9B4C-D9D9-1C74550535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17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82283A9-68CD-8722-0C90-BC0336B19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EEDD27-6A76-4F58-1412-819BB7BADC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14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B48BC4-0922-966E-7D20-6C0AE61B3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4D7635B-EF1B-6247-591A-9661A4907A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46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CDB0318-AFCC-2E68-B59B-021177951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EB30FC-A76A-824E-81B7-ED8E3EBF4A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64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CEB38CB-72B3-8F58-C786-2F5584C3C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2F2875-5095-A994-15FA-B56325CAD8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42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901C488-14B4-5193-9280-90DB3E11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59268D-7EEA-5C6A-BCF2-D3316A1203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39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15CA2A-D8DE-F3A4-CA39-FFFB17D1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87CF305-98BE-DF94-9884-58E9A54179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92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C53BD1-8DC2-68F2-8AD0-0FCDFB49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08EBC3-C2BB-A571-EA47-80E935C772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89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582C12-C27C-216D-6120-1AB6CEF08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5DEF2DF-2DDC-CB86-BA01-F01AEE79AD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04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2C2870E-BEAF-BD69-75FD-6971841BD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BF72C1-6A0A-6E15-38E5-D8E9DB0B4B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2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26040ED-2117-4E9D-EF52-E5407C584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81B0A2A-9AB1-9A7E-29FC-F1E0DA1EAF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001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040207D-F540-DE14-2745-3A95E1DCE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810F89-51CB-6EB4-ACA1-7EE75DBA63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3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E40A20A-669D-4241-5F41-579E6095A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4FA5C6-CD61-0E01-BE9D-F62FBA406E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9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31C4F24-1345-9439-15E5-69FF99DD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177879-141C-FC2F-6E90-9A5C87E262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97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7D86C4D-AC49-B011-90CD-569FBD03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B6C385E-B90B-0836-E052-464976CCD9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33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85D745-6EFF-7DB1-CDDC-75BA902BC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243CAE2-A0AF-2096-53DA-A180CE2A9BE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78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17A8C1C-47F3-8E1E-7200-EE59E4AA0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10F968-0181-4476-6367-C361C7554A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70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79B833-902C-93D7-C4A7-5D944E110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0D1468D-3D50-BB43-852D-567B6D9441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93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5BAE50-DA92-DAA1-8462-0493979D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4C1B4D3-DFA2-641C-87B5-F4F3420374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631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74E7AB2-FE69-7F2D-F3DC-D4132DCBF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2FF770-A55F-C408-0931-FFCCAB8BB6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98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2CBCF1-4DEA-1CA8-A9B3-35E3BE2F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12138CB-C5CB-9443-49E6-1C4BA472D8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458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353C23-05EA-D07D-D450-D30CDE9B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BCD70F63-E291-8235-79A0-37EC2725736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74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11A91A-613E-044E-DC16-38855F22A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BA9904-001F-6E8B-404F-173F7A3279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62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CB3F46B-AB9A-F4CC-7AD7-75F18347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D11DE4AC-B180-D3B4-FBA7-A6B94998A85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53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A0E3FA-8056-C8E0-A22D-C2515250A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228007-44D4-B72C-37D0-BF50DD4085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73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79C71EA-940A-ED90-5101-72C45C0B3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FDD3819-834E-B59D-A269-AA78C3D3F5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32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3B41AEE-46D3-14DE-F44A-F72863EC1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B936E3E-8761-9830-0EF2-EB0DCEA819B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418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B433959-0378-612A-A3D7-4B3B20084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537BB86-26A2-E50A-EE95-DB236389C6C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251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4953E20-6ABA-39AD-636C-8A8337F7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BB6E8C0-252B-98B4-30D5-C91AEA1B030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587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C331718-7604-2733-520C-9781CF6D1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F589654-D766-A609-719D-9F40F43068D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27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사용자 지정</PresentationFormat>
  <Paragraphs>0</Paragraphs>
  <Slides>37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2026-11-02T00:26:08Z</dcterms:created>
  <dcterms:modified xsi:type="dcterms:W3CDTF">2026-11-02T00:28:31Z</dcterms:modified>
</cp:coreProperties>
</file>