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2316" y="12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D2F1A2-B113-864D-9006-F78C84212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5256BB8-B679-FD8B-DF31-797415D66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D4D32-9AA6-4032-B0BB-08E5FC89880E}" type="datetimeFigureOut">
              <a:rPr lang="ko-KR" altLang="en-US" smtClean="0"/>
              <a:t>2026-11-02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0705989-CC8D-5C07-DAB2-005D93480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951E730-DCB9-78AA-3D9D-2BD9EE884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C7C45-04E8-4092-9AC5-4030733D1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8079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A75CF10-A7CD-0E75-2563-23E9CB216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418BADC-DE4E-DEF5-5ED9-1CBE6BFC45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E941C6B-3519-3D40-3E1B-A5C63C1937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3D4D32-9AA6-4032-B0BB-08E5FC89880E}" type="datetimeFigureOut">
              <a:rPr lang="ko-KR" altLang="en-US" smtClean="0"/>
              <a:t>2026-11-02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969DB14-9E0B-F7D7-2475-C0D6335F58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BA30D5-8F46-FAAF-BA1A-82BAADE597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8C7C45-04E8-4092-9AC5-4030733D105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6749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youtube.com/watch?v=SsXo8n5tWwg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youtube.com/watch?v=RVrAvexwK9w" TargetMode="Externa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www.pastelclay.com/goods/view?no=49159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www.pastelclay.com/goods/view?no=50329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pastelclay.com/goods/view?no=48827" TargetMode="Externa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s://www.pastelclay.com/goods/view?no=43348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B888EF5-729F-A297-20B8-8EF66B1E6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2767EF3-0FC6-1C4E-76D3-0B445E8134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497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8550AAF-052F-F810-6506-D7D9006C7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44637AC-5A39-25AC-0061-627AF4DD74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2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C949414-A8B9-0A13-1D4F-8F9B536FC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43223F6-9089-114A-0A43-00BBDFE69D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527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9BFDD10-2025-0446-C4CC-746F15B65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2D3E623-574B-189F-49FF-D464551B40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25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16066FD-9CC4-7CDC-EF37-B4DC90DEA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D943F26-AFF2-BC8D-0A81-73423DF1F1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61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36DCC0D-6CB3-F625-7566-FB8840367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AC0973E1-23CD-E548-BB77-C8BDA5DD77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069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EAC2919-DBA1-7116-753A-28BA84C80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C26F930-57E9-577C-140F-AF5C1DABF3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66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4BE747B-DB87-99F0-3B4F-1BDD7C93D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2CEF68F-4B34-ADDC-82DA-A5FF77FBB3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033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F9F8E2D-B604-B6C1-B7BE-AB6EE9FEC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129DB40-7EB7-DCAD-A379-226B98893E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640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A1DFA09-A307-5E5C-EC1D-50BD543E6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B67CAEA-CB41-B63A-69EA-80E69CFE46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638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8835B5A-E9AE-8107-6919-521A2C4B4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C29EF2A-43DE-9472-9BCC-B53947621D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816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FEFF90B-8710-D67E-21C9-78CF02654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C8885B9-EE9B-825D-D9CC-D025B6C046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704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8BC3794-8F5E-3BE6-A79B-7644FD659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D08F502-B54F-C9BA-6824-5E98E69E0B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691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78BE0CC-EE8F-03E0-0DFD-56B658734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321F0D73-6F42-101F-BAE6-6E7287CD7EF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201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A45DB15-5F3E-90CF-4800-6004E1D84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35BA689-EF11-A78B-813C-8C6F833EAEB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034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59A0C86-3B23-EEBA-2F95-270C0087F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77A0155-DA10-28E2-A2B3-2573D4742D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6392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E2BB985-3F3C-8335-CE9E-6CC1B8354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356977F-106D-ED10-6F59-9141AE3F2D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26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E78855E-76B7-9608-C8E9-4547C2892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F59677C-3473-C6AC-2F61-36AE2624C64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34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E768D27-8222-6342-3C3E-7011106A3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26CFD8D-527E-BF77-B873-9AF7A25CC35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24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A32E13D-4AF3-F1EE-5742-91BC9BA44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6DA279E-B8FC-ECBA-FFEB-B8953354DF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619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3F64D93-87FD-9EE9-1C43-76C6BFCAF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D2E4724-DCCE-D893-3CEC-6527C1FA4F1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79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F735A60-7FC4-78D4-D5EC-80E416F14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0A5E0B7-7215-207F-939A-08E7648E7D1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73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B54BAD7-0A2C-83F5-038A-88963EA2A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1019F8B-F930-6151-1923-CC11404D6FD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61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EDEE94B-032E-F3B7-DA56-D14453371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AEFF4DB-B9D1-DDE9-A565-76436E19D0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7780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7BEC4D2-A4EB-3A6F-ED76-8F566781D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D56102A-7124-DEB6-05A8-24B901B12B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684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301FCE1-F75C-D174-D617-356ECBB05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FECEE85-36CB-C3D5-8C25-98CB3DE75E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571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7D17E0D-17C0-7089-241E-3300E22F0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68D18DA-7BBB-D067-7107-68C775E17A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680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06595E7-C741-99A6-C29A-2636F99CD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E1D76A71-BDBA-AEF5-78B6-B76013F6639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7632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230E3EF4-3A41-32D3-226C-379284E4D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3D602103-66B0-1636-01BE-B0F62A1D368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90527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1531F06-4AD5-47F2-6719-8BC45E770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AA040100-C7DD-8BCC-B630-AB994BAC022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3242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DA9EE44-51AB-C7EF-0E39-1F2A0E24E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35E7E054-3ACE-F0CF-A3E0-3F9677719B4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705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사용자 지정</PresentationFormat>
  <Paragraphs>0</Paragraphs>
  <Slides>31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4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2</cp:revision>
  <dcterms:created xsi:type="dcterms:W3CDTF">2026-11-02T00:34:05Z</dcterms:created>
  <dcterms:modified xsi:type="dcterms:W3CDTF">2026-11-02T00:37:47Z</dcterms:modified>
</cp:coreProperties>
</file>