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6" r:id="rId36"/>
    <p:sldId id="297" r:id="rId37"/>
    <p:sldId id="298" r:id="rId38"/>
  </p:sldIdLst>
  <p:sldSz cx="18288000" cy="10287000"/>
  <p:notesSz cx="6858000" cy="9144000"/>
  <p:defaultTextStyle>
    <a:defPPr>
      <a:defRPr lang="ko-KR"/>
    </a:defPPr>
    <a:lvl1pPr marL="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2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8259DA-2FFD-8095-857C-EB662726D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CCB0AFE-FEB6-3AD2-1F4D-0E8FB5E09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9559F-C539-4910-84CE-345980D4EB8A}" type="datetimeFigureOut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9561F52-370E-0538-0915-0B93D0522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85AE60D-A040-2B3E-6B72-159C78655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F1457-CDD8-462D-BAC3-EA4F80E952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5886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94DD25B-130A-98DA-3238-2FC4881CB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2473893-7B05-B242-104E-14B4C20FF9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41B2F74-D0E9-7C63-7952-2D379A4D9C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E9559F-C539-4910-84CE-345980D4EB8A}" type="datetimeFigureOut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7DE6691-555C-65A3-7167-D077E0B612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7C6F857-2943-63B2-E7B0-D6FE06265D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0F1457-CDD8-462D-BAC3-EA4F80E952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5382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1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1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s://www.pastelclay.com/goods/view?no=47038" TargetMode="Externa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s://www.pastelclay.com/goods/view?no=50351" TargetMode="Externa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s://www.pastelclay.com/goods/view?no=48437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6C94659-4A2A-CF0D-1AED-8419FFA04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93C1D85-401E-7F3B-2EC3-C18576CAFD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559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04D1833-27EF-F6BF-AAEE-936956533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E566DC5-9CF5-C970-2983-CD3E2AD4906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184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F07108E-0FE9-FCAB-D70D-D6DC485EE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6A7F638-E55C-716F-40D0-94FFECE7C8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500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7A3593C-8721-86A7-3CAC-F61B908BB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594C20B-44BE-338E-26BA-8CF965893C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809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3C7FF64-26FD-3293-31B2-F3AA1BBB8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B5B21E3-5DE0-DF16-EB76-0E8E0A34A07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036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2E1D71C-45BD-3BCC-F4A0-85802A651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1D9F72A-6FB0-3507-8D3A-9F7805AC60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34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7EF80D0-7872-4A1A-1386-D205E5754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DD8B318-C644-9143-1A54-71DF21940B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363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411EC0D-AC2C-EC8D-FD99-1D12913C2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BD9633D-2663-6187-3B21-F88D707060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534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EF35D9D-AB57-35FB-B5F1-533F5767C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A7B5497-4297-C2BA-8E3E-7975E44B0D2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348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2E6396E-0D0F-3740-BA29-741CF2CCB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4E78022-406A-7CEF-4522-D9AD8D60D2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867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2653A4A-FC88-2F85-E66E-A7106D3EE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7E5952D-CC73-5734-F894-F2E5853C46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474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6D66CCB-1E6B-A9D9-AFBD-5BC3A18A7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F1108CF-C79D-EE81-3CED-0AF7E233CE8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90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9CC1FA8-CAFD-F11B-66D8-4069233E1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F85870F-4697-A6F8-0BF1-C0860BBBA6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763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5CEA25F-EF65-8092-2EF6-E957BF174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D66361F-B3A7-D022-EB88-87D08FBDA5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13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B07CC06-6D80-14F4-4B85-2AFBF13ED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08ECECB-2806-FF32-E22D-C91F2F3AC5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731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9D34CED-8834-985E-4CD2-26B3A0F84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6F4154C-FDA3-F638-A831-424BF5AEB3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93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10C42BE-B4A4-892A-D931-2EA95764C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79215B1-13EA-C2D6-4EB4-2F100371C8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8828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4D32DCD-FA9E-31F3-7C18-B62A67155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E5CF7A0-D89C-251A-AF1F-114D2A914C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083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8CB32F9-892A-37C6-C391-AD30DEF51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370599A-5EE4-6F82-B724-311A9C082A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1660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946BE2F-B2A6-CF1B-EF6B-4C384D3EC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9F77EE9-59B7-D66F-E74E-A05C8B3BAB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232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7D55C8B-EE15-40E7-3B51-EEC744660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DED8088-CFD0-DC97-457C-96FFC0423B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7303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865C403-64BE-D062-873A-9FD45C79A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7AF703E-19A8-8523-3143-78DAF874DAF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0847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B2167FF-F889-F7EE-CDCD-F4F8E4115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6410507-AF88-CAB3-D7B3-3221146DCC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34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94573A1-AC1F-9D3E-C6CE-48C512827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6AFAB3E-8667-462C-C73E-B7035776DA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1845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A47477B-0C40-C405-A38C-907792DA1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7B24E72-7A19-558B-F157-933EF27353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8861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67353C8-0451-60A6-43DD-AF24D0C78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1CD99E1-9B98-6683-1D00-CEAC4759FA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206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4DC6D2D-FD03-39A3-A7A6-0A5262B11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A614181-6D1A-6C25-020F-57B85A75973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9107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700AF4A-D3E8-13F5-E419-45A05AD49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2A793D0-E24D-FEB8-F7F3-20FE5AAC6E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6689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5CE3F48-7EF6-FD93-0F91-9E7962836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02754DE-BB67-F779-5527-DFB5378388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6389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D79AD17-FE3E-3FF3-1B8B-BEDA6ACB0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0F92A8D-3233-6631-5C36-F67353DEF2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2374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6D5B779-A550-BE14-9735-CE9ED6A78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0403B96-C9D1-7F18-970B-D6E7197DFB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4714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E6CD2E5-821A-83BC-D9B9-39A930B62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91ED69C-88F2-211A-C0F6-F5EE18B8E2A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9104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4EE0CEC-F91D-34A4-F219-96796B9F6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4E5B006-4B18-BEAB-C34B-A5E6DA2B3B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7879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422A455-7858-35D4-8535-C11B9A733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5291184-7512-FF1E-78D1-6269ECA8FE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4313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91C0D84-B9A0-C641-3942-C47ABC7F8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7FDBBF3B-934E-D8D6-8DBA-629BA3491D5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7073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A2A4191-46F3-FC05-F310-5F7F07124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02B48478-0ED8-A75B-5EC9-DBF3CCB7D1A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4316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64E3695-A644-E2C0-E8D6-B24462B27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AA4138B9-73A4-1E1F-25FE-C7A614DED38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216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사용자 지정</PresentationFormat>
  <Paragraphs>0</Paragraphs>
  <Slides>37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40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현자</dc:creator>
  <cp:lastModifiedBy>현자</cp:lastModifiedBy>
  <cp:revision>4</cp:revision>
  <dcterms:created xsi:type="dcterms:W3CDTF">2026-10-07T02:59:57Z</dcterms:created>
  <dcterms:modified xsi:type="dcterms:W3CDTF">2026-10-30T07:27:53Z</dcterms:modified>
</cp:coreProperties>
</file>