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8288000" cy="10287000"/>
  <p:notesSz cx="10018713" cy="6884988"/>
  <p:defaultTextStyle>
    <a:defPPr>
      <a:defRPr lang="ko-KR"/>
    </a:defPPr>
    <a:lvl1pPr marL="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102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1434F7-C674-8509-D8E4-9D2534681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FF6755-97C9-F9DB-E0B5-6770C18C3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FAEBF-FABD-48D4-9626-D2D5788505E6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37D4CA9-F2B1-7B7D-FD46-553C97009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6DC8914-0683-6C3D-012E-ADB708632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FD9B0-9427-457D-87F0-88A29EEB42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0149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D549880-DFEE-4B14-7424-EA1246259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244022-6427-EB8A-6289-B81D9B205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5872BD3-4FCE-69F2-5F49-AD4ACA1346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4FAEBF-FABD-48D4-9626-D2D5788505E6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708A316-1C89-425B-78EF-6B4737350E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3626C80-388C-1514-9A95-32F72BF50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CFD9B0-9427-457D-87F0-88A29EEB42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4475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1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youtube.com/watch?v=tytnK9bTOh8&amp;list=RDtytnK9bTOh8&amp;start_radio=1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youtube.com/watch?v=dwBTLrzpkS4&amp;list=RDdwBTLrzpkS4&amp;start_radio=1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s://www.pastelclay.com/goods/view?no=50559" TargetMode="Externa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www.pastelclay.com/goods/view?no=49281" TargetMode="Externa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www.pastelclay.com/goods/view?no=47167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B9918D7-266A-8987-77E9-22E48E40C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2BB9EEA-D60C-83FF-6FB2-9C04C1684F0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414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E054777-3805-95BA-7B1D-1363E6AF4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D465EF5E-C458-E7EA-6CDB-49853F44442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100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0C24B4A-1D0B-325D-B88E-C416B5750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C028FE0-5DCF-C4AD-4B1E-28DE6520A9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30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5DA13E6-A3A8-96A8-99C9-6E250856E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7F1FFDF-4DA2-E93D-8FE2-7357F101D9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73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3652242-EBDF-19A9-06D0-AE2A15DCA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8C4D61F-E7A9-DDF4-27CC-7BC85C6F74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4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476268C-4DD2-B96A-BE40-8CC0BB36C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5A1FB01-6170-8260-C351-1B5475F97F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729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04A8D9F-EB29-057A-4DC4-621514DC8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753FE6A-7D0B-6CE6-0354-1DEFC36264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406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D7FB1D2-EEC0-D7BA-3D9D-35CD96AD6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B6C3CC2-C7EC-6992-D9F3-DFA742B05C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969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FB5809A-2EBD-3622-184C-89C2178D7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8F45B9D-85A3-044A-35BD-F759827F92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318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A32E550-AEDE-7E0A-CF54-A67F7B79B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0AC14BF-454D-D370-8F4D-F4116A88BC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910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992B54E-4910-30A2-922A-6F82BCB7C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9A24DDF-174C-7F72-E8A8-FE6E1106FA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068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EB39589-9024-A08F-7152-241173210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CE32821-208B-A51D-9E6D-B8CC0D1A2F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2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A40E8B6-B292-1B8E-3000-5EC817083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21E3575-A7CB-E433-E552-990D2553BD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370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3A78724-EDC8-652E-6E07-0F95D79D2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38EBC1C-D342-BEC7-79F3-9AC3D0740F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581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9F028C0-5EBA-94ED-A68F-368165B11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CAF8486-72F9-4019-1B6F-C0729108F3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698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F5AAE02-9882-D0A8-BD54-594025EC1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727392A-7423-1104-A7F8-02195AAD9C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249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A37D91B-9F2F-39AB-BF31-8EA32D76E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92705825-C681-5AE1-D758-C82551E0FE0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021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8508D11-F8D2-AF7D-F135-EF02E900D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F38C4BD-13AA-D0F2-54E7-64773CDFCC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826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41C5209-4A8E-F6D6-DA84-3FC8E39AC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2158BEA-D895-A644-85A0-BECCC1E689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8600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DA38237-C55C-BB21-91FC-7BB80A776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EE655FF-56EB-5729-F6FA-14281B5658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924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34159E2-4E78-342C-FFDD-9EE0E5AE3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88D83E4-922C-862D-DF7E-BD05595CA4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153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292B025-FDCE-05EB-773A-B7EB581E7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7F5B9F3-BCA7-095B-8FF6-E12F20DFDA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677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A0A164B-2F4F-1BF3-9A8E-C0F45325B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673BDBF-B285-13DE-A7C5-CC8DC4AE01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589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052BD1E-D31D-394B-EC7F-727DF56C9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BDBCC64-0C50-B0E3-7B50-349C8182A8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03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4A493F0-4A51-08FC-117E-471874388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0958B10-7810-BF3D-5F8A-4CA2D71B0F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350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23C6A4A-1438-D932-EF78-B713E3C86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48D3305-BC87-F538-38DB-9BCC2E330D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7176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C7CE527-A09E-0900-A344-55F83B529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FA527D2-30DF-9C6A-A4E4-A16B761453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7703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F8037FD-2339-1113-8D77-D9351A69A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8A2DB8F-7DDB-CC50-D608-744584B1BB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4870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1F791FD-714C-99EB-0A3D-2B38B5F18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327895A-3919-4AAA-E1D1-DFA1BCEFDB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132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65959BE-EB68-91F4-6234-232DB375B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DA46E0F-8702-D31B-0E9F-DAF7FCE421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4743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F5EC7E8-56DE-16AF-78BE-602197A21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F56F240-06E8-7C11-DC90-B2E8089967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5462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86287F8-9C57-76F7-D51F-28663C122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09EFCA77-D0A2-E1C2-FB0E-4CA02A96493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0982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186D6EF-7967-C0A6-9007-C68FC4D2E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4DDD01BA-241A-B2F6-1C11-042266E3DC1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9163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CADEB39-A82F-88E7-4351-C992F5A0D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01696EEA-BB07-4625-4543-C64537BE8BB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398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사용자 지정</PresentationFormat>
  <Paragraphs>0</Paragraphs>
  <Slides>34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현자</dc:creator>
  <cp:lastModifiedBy>현자</cp:lastModifiedBy>
  <cp:revision>2</cp:revision>
  <cp:lastPrinted>2026-10-27T23:46:04Z</cp:lastPrinted>
  <dcterms:created xsi:type="dcterms:W3CDTF">2026-10-27T01:47:32Z</dcterms:created>
  <dcterms:modified xsi:type="dcterms:W3CDTF">2026-10-28T00:00:50Z</dcterms:modified>
</cp:coreProperties>
</file>