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5" r:id="rId30"/>
    <p:sldId id="286" r:id="rId31"/>
    <p:sldId id="287" r:id="rId32"/>
    <p:sldId id="288" r:id="rId33"/>
    <p:sldId id="289" r:id="rId34"/>
  </p:sldIdLst>
  <p:sldSz cx="18288000" cy="10287000"/>
  <p:notesSz cx="6858000" cy="9144000"/>
  <p:defaultTextStyle>
    <a:defPPr>
      <a:defRPr lang="ko-KR"/>
    </a:defPPr>
    <a:lvl1pPr marL="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BB8746-2813-7FD4-27C4-B605EBE7A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6201B95-B5DD-E79E-1465-642394970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E5CD-3658-44B2-ABBF-CA449B6CD720}" type="datetimeFigureOut">
              <a:rPr lang="ko-KR" altLang="en-US" smtClean="0"/>
              <a:t>2026-10-22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2314519-4D05-7DF0-F8D6-59B0EACE7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5AD69AC-6643-C86B-B830-2AAB1651F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F34B6-834B-4579-B237-3E4F8FAE41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852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C680A6F-60D5-536B-C57C-C97CAE9D2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09988BC-8D6C-F0B0-1238-B4D9ACAD5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F7F28CC-FC3F-F470-540B-87F799CCB5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20E5CD-3658-44B2-ABBF-CA449B6CD720}" type="datetimeFigureOut">
              <a:rPr lang="ko-KR" altLang="en-US" smtClean="0"/>
              <a:t>2026-10-22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6567DA9-2C07-7EA1-3B8E-2E738CEEAD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C13913-CD36-A40B-14D1-79DEA3F01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DF34B6-834B-4579-B237-3E4F8FAE41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9543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1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www.youtube.com/watch?v=AmKHi17sy1Q&amp;t" TargetMode="Externa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www.pastelclay.com/goods/view?no=49153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s://www.pastelclay.com/goods/view?no=48992" TargetMode="Externa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7AE58BA-E686-E0AA-790D-076C5648A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FA8224E-AA08-C120-623A-ACA5019EB3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692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441516D-B3F0-7E44-5146-3BE1913AF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D3D61C7-AA5A-DDA9-CA54-7BFECD622C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726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D3C7216-A0E9-749B-B7E1-E28D0F606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FA10244-62BA-5F65-BEA0-2C20A7D867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708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C19CACF-3A72-05D5-1468-EF0D9A78E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4CF8D48-F3FD-2CE4-3F6B-7F1467D41A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280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4436FDF-B7B8-001E-D663-537BFE46B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C2AA886-D107-350C-1FA6-57216A4BF3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475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0581E07-4B16-B826-ED41-F0C0C261C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93F7E07-17E1-305D-B70B-1E52CBBC81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668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A71F93F-5C76-2569-1B31-D5F3D29A1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A611D5C-3437-CFF1-8FF4-898FF3B910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45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D5F2EB4-8414-4366-E37C-5638CA1C8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AB37280-C030-020B-EAEF-84E9F9F2A3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62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A58C8AF-C5CB-6DB5-76CB-E8A6A18A3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754C502-A1C3-5E39-23C4-CDBE19F4EA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180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2DD3D1A-0DC9-A518-AFC7-CD6A8F02E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EA5B6B9-61A6-A34A-E4DA-B4A9062B23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071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7C1E59A-0656-7C88-3E78-9467A9427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6F0F68F-B2B5-0A2A-395F-DFC55CEC90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01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FA2AAC2-34A2-59D4-7249-4C3FA679F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C67C4E8-D3D6-18FE-C435-0E9F38A37C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969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9605980-8A3C-4B22-5ED4-0F0084D59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32D40F2-1E41-8C73-A832-557E6B2DC4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93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5F59163-E0CD-DEDC-EBAB-3AF4C70E1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36C4478-A87C-EED0-EFA9-926C084C1E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702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5ED22D8-BA40-762E-E0BB-CCC851FE8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91227EA-ACA8-FC73-E71E-8481F04964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435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093B76A-38A8-164D-B1B9-4FC4E266F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A97D5DC-D691-568D-3CFE-FE9C7651E9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9940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DAE1021-2F92-0C19-30B4-F382CF849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3BB2E88-592C-9F93-E652-A0EA83655A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86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0F042EE-B66C-64DF-258B-37F129021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81B7E1D1-F593-9462-5492-B2D484F4DB2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057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1DFF1A1-34A0-2620-772C-AED3EBFE9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AE4EFEC-4768-3026-25F7-ECAE8FDD44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711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90C5C29-994F-1784-D08C-6489EAE30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8C506A8-80F9-EAE8-2C50-CCFB166AE5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2019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A641201-CDDE-0CEF-5335-422000E77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750F0DE-3BFD-3663-BB9B-CA964E9E09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0182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3EB4B68-0492-CC43-1F27-6C56BF285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991995D-77E1-5901-24E5-ABC555B95A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842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09E9485-1D6F-54EA-0ED9-3EF82890B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01C3775-19C5-2FBC-C223-F3B89F1DF0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28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EAB9C77-3D92-5734-ADCF-ABC6FB106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534D65D-AC0B-BE5C-6CBD-A37E0A7F02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047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4E7F829-53EF-FC9C-D977-BED539E06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E9F8C75-A903-C3D8-46A1-DAC2B0E885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4925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E0CC337-3B85-7365-F66B-55269AB85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65522AA-31B1-C286-10FA-848898AF35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5205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0FD045F-6469-839E-D96B-CC7D042B5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47829E9-E103-B181-4121-B3A47BE5AC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4732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E9E1749-B616-5156-D88C-5D14A8959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01DB718-0E36-5D86-E58B-1ACD29D4A8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7258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E4D3F86-C823-15DF-99E5-8E3D4D808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CBCF2F9-2130-A2C8-D43F-44912A4A03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6492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75B5DA2-3B85-54B2-E0BC-2AD581E56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DF6D97F5-0857-F573-C007-73806DE9AE8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9917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FDDB30D-2BF9-6E09-62BA-AAF65DD8F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EC6B45BB-B534-815E-A28E-40DBE8DF746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438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261B672-7471-35E4-42E3-59E73DAA5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B67130B-B7ED-BEE3-71CD-430249677F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873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3834C6F-C7D1-E334-4A84-389DB277C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A056A50-4F70-74AE-0427-F3739F8DA9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919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0</Words>
  <Application>Microsoft Office PowerPoint</Application>
  <PresentationFormat>사용자 지정</PresentationFormat>
  <Paragraphs>0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현자</dc:creator>
  <cp:lastModifiedBy>현자</cp:lastModifiedBy>
  <cp:revision>3</cp:revision>
  <dcterms:created xsi:type="dcterms:W3CDTF">2026-10-22T01:03:06Z</dcterms:created>
  <dcterms:modified xsi:type="dcterms:W3CDTF">2026-10-22T02:48:47Z</dcterms:modified>
</cp:coreProperties>
</file>