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8288000" cy="10287000"/>
  <p:notesSz cx="6858000" cy="9144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38DAFE-5F22-E461-DE68-B46A42B88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2BB7BBE-7746-1D1B-CA43-B69CAA09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4B432-B625-41AF-BDDB-7F876456ECDD}" type="datetimeFigureOut">
              <a:rPr lang="ko-KR" altLang="en-US" smtClean="0"/>
              <a:t>2026-10-21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F2764C2-DAE0-D7F8-4ACF-3EC019187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54D8503-B643-E8A7-63AD-5091C4E62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2C545-2DA5-43A3-A676-9C17AB2F77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54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7FC6D10-5A08-65CD-4D15-7E088F85A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BBB295F-E4F0-CC84-7C10-6FE42DC78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ADC73FF-A88C-09D4-C720-D78093F70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4B432-B625-41AF-BDDB-7F876456ECDD}" type="datetimeFigureOut">
              <a:rPr lang="ko-KR" altLang="en-US" smtClean="0"/>
              <a:t>2026-10-21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670D52-A2F5-7192-C9DD-6E0BE1D51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67B2B2E-39CD-B6AA-CDB6-20D06FD1F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F2C545-2DA5-43A3-A676-9C17AB2F778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56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youtube.com/watch?v=kljaXzbDEDw&amp;t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www.youtube.com/watch?v=bQXJMcBbZRU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pastelclay.com/goods/view?no=49153" TargetMode="Externa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pastelclay.com/goods/view?no=48992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pastelclay.com/goods/view?no=4268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E82D841-4EB8-04B7-7D22-EA54F78F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27BB59D-F4CB-984B-4C97-EF69272DB1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92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950456C-3F48-CF1A-4D86-327CFB8A3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91F08AB-5CC9-F98A-F4E1-9E5E6E576E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53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974FBE8-ED3F-B1BF-E933-0A35E3CB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1F8044-91B9-2634-FC6C-2F60BBC44D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33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6EDCE6-B05B-FC18-FF1D-55582CA17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EE8DFE-2ED8-C0CA-6027-F138A005EB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63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99953D9-F36E-4081-73F9-37956F499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1449A54-A347-6667-AA09-3E9D4EE363D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128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20C6F97-9833-220B-C750-57BB5774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A01800-E7FA-A1B2-286A-1E37E067C7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95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6D3482-A896-3D29-61FD-CCDEF52F3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9C85E47-A082-3269-E82C-4F0674354E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7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389233F-B9FD-BF1B-F04A-C27F5E00A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5DB7BE-0444-ACE2-8AA4-DA4801F6916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47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E880BD-6F7A-F73A-1084-1DC02B3DD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2C143B8-D4CD-79A0-65C9-9F2A5FAD27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57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FB2BB86-07FE-58AB-4DB1-C39CE7183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C86078D-8959-89A6-AAF4-E1174C3D6A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120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2235CB-6FD0-E36E-9D22-43DEAF867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FAEF85-038C-78EC-C014-5F9B1A3993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61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CF74801-B394-EA13-59EA-DC7576F97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7FBABF7-CC09-12C3-35E9-1E96FA8134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8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C4C4014-A974-9363-9AC8-B64A5BF31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E5B65B-BFAE-ADB5-2370-18D664F8A8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652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2810B5A-CBAB-0CE1-EB28-515A57FA3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8C72684-EBEC-682F-E0E2-1A19235D4B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93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2B654C3-1C31-1493-612E-D84CA334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E809F8-D8FB-1F60-B35A-46DC0F7D0F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00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4A3B6A6-F80D-7EB2-9299-FD13E93AD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ACAF642-0360-5B09-733B-764F81ACB50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227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52CE6D8-991D-D4EF-1264-1D6CF3759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EAB28E8-7940-E5EA-4625-6EF034DB88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491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1D881FA-721C-1F4C-699C-1F1330407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FAFF50-A21A-B2C2-60E9-D47E61D519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45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466479B-EC28-C3B9-D435-3F6A4F5F5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0B8FB17-0E7D-4F04-8380-9E89EC4048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5364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3459F06-3F6C-D1DC-FE20-EF4154A80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5A1F82B-9AC5-7459-0018-48DB7E8687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0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E606B6F-0DD2-4190-B4E8-6BCD5D903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E1BD690-ED62-0C2A-0CD3-E7A2935D3A9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866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15C117-91AA-F24C-5DCB-15D299F09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00DFB3-89EB-191D-867D-673086F6F5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60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D46E3E4-751B-A36B-DD67-752FF5A47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D032E35-213E-0AC6-08A1-C44E6B013B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383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39D77C1-EA0F-B598-DC1B-EA7E05139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4939A7-9BDF-40F2-5FD0-F03F167AE2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81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5B8E6B4-B118-5FA4-6C8C-4F06E32B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C8DB3F2-6B21-A81A-FB08-644247F23E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11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93CC2B7-FDD8-3E2D-4ACA-2E01AFF52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3C65DB3-8BD0-666A-6EC5-F0CE8B9B77E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18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9BEBF0-BB5F-F457-01AF-6D25B5AD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B9A6EC-30C8-1221-9392-BF7C121639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53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451E4A2-4828-41EE-F167-A0648B97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3341E7F-887D-27EA-10B7-FB6E6C17F4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957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5574249-36DE-99B6-3543-DC80B5B95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9256ED-6AA5-16A4-3AF1-D9A865DDFA2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11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F38F014-AD7E-BD87-69B6-4AE7227E0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D32C9F8-EC85-3489-1960-D667D40A72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31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9047D16-CD1B-E2E9-22C9-41A261AE5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104FC9-7E2A-B3B1-1260-9C1604C687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661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F4CA70F-079C-4F68-98DC-0A597BE0D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6C78E4-7E6D-1D2E-55C1-AB6F4BDAF8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294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06732E-F3F0-94EE-D163-40312E304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79B7B0-F634-C4E5-A2E8-C2228AEB8C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16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F7F8BCE-E259-A76C-80EC-BCE38B3BB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74CBDD8-FC8B-7100-26CA-33CDA77772B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144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30A9630-C5B2-B954-1CB4-8F9B11E8B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55F4EF4-3DD0-874E-36E3-CEC30F24823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615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A4C881C-13D5-F1B9-B00F-4790E78FA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243E287-5675-24A8-225D-5DD11F92731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608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사용자 지정</PresentationFormat>
  <Paragraphs>0</Paragraphs>
  <Slides>36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dcterms:created xsi:type="dcterms:W3CDTF">2026-10-21T06:51:00Z</dcterms:created>
  <dcterms:modified xsi:type="dcterms:W3CDTF">2026-10-21T06:58:22Z</dcterms:modified>
</cp:coreProperties>
</file>