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33030B-500D-50EC-B915-A78D25A9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29831A9-9643-B07D-47DE-8388D294C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04861-73C9-4C04-ACD4-B0123C4363AD}" type="datetimeFigureOut">
              <a:rPr lang="ko-KR" altLang="en-US" smtClean="0"/>
              <a:t>2026-10-14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C71AFC1-A644-7A34-21A6-2DB1EC367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62410FD-DCD0-3FBB-0C4E-3651A611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AC277-5EF3-4E5D-BFB5-C5703F0B60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707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4C231AB-F317-FC9D-DFF9-2703D186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CDB82E-213C-CB98-F447-478A2BF83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E7ABEA-D741-891B-BDFA-E33BB6350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C04861-73C9-4C04-ACD4-B0123C4363AD}" type="datetimeFigureOut">
              <a:rPr lang="ko-KR" altLang="en-US" smtClean="0"/>
              <a:t>2026-10-14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DB05AD-C460-B1B4-F7DF-69FE2E4D1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B12F8E-1225-E89D-F42B-499B96B11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1AC277-5EF3-4E5D-BFB5-C5703F0B60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06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youtube.com/shorts/UKQiMq3zTqo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youtube.com/watch?v=Pp4JBzHmjBA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youtube.com/watch?v=EzQoCld5EvI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youtube.com/watch?v=r5iyD3Cpdyo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s://www.pastelclay.com/goods/view?no=49235" TargetMode="Externa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pastelclay.com/goods/view?no=48992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pastelclay.com/goods/view?no=49153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982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11D1387-0CE0-57C3-1688-85D778240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7AEC6C-5645-9C5A-ACFB-EACDB84E6C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55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F341B0-EB46-B2BE-E284-C5D5BDBE8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457687-F499-1BCF-C784-482E2240CE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1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514C142-EFF2-2823-916A-CB6FFFAE9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3AD1C69-3CAF-1274-2D2E-A6CFD2FD11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72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C696D0-4F9D-F9B8-2EC3-3EBFDA27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B72CAB-6D6A-70C6-3D42-5D4E07A2EF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7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611430-D77B-5A64-69DB-75711382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8C1CB9-E89E-CEC9-A506-2310E14661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6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D6EC4D8-6089-6845-574B-CF46577C6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1B2E39-F9B5-2092-5380-47B8F3E963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6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288C06-A1C4-9CDA-E160-48C7E62E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675A45-ED7F-1B4F-5D91-C9310BB39E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4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DEEC04B-9611-CEA0-C10D-F780DBDC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D2C8CF-0A2C-6BF1-42FF-34F415FD1E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33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C4342B-FF52-5B99-B705-9E7CFCCB9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700E95-9CAC-1327-DAE6-CF1648FE1A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56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538FFC7-C49A-6C4B-536A-EDF653469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C74733-73E6-2D25-56AB-54A8040F76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16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32557F-F3EF-950E-BB1A-5F77E295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80975F-8724-7B40-BFA9-D0668A7254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9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055EC3C-7A6C-C5F7-029C-EA04ABB0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D61805-DB50-778B-0B9E-CA591AFD02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2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AE479A-1BA2-C3C7-27C8-C746DB7E6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A925E30-E0FD-5E9D-9F10-000A4F5547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15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433357-4DA6-AE26-39F4-ACCB362DA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234EC0-C179-BE28-26BC-2095D61CC6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52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80DCDAF-F49D-EB2C-3230-8685A76EC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9DEC3A2-F95E-4F03-55E4-EABB6091704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28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5FE532-B6A2-A596-A380-4F665300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610983-D800-1FB7-B1EF-0B6F000A17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63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4AB2F6A-50EB-18D2-1317-BCB26234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746415-0D1C-92EB-E147-3D1BCB4EA5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67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06FB31-B719-2550-2EEC-09762EED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4267EC-1893-C383-3F53-4D77EA8E8F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23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A56F45-D85D-39EB-5646-E6D1F552C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ECE6E4-FE3C-A3EF-C3B6-4B3DF7DB4F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75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657089-23BF-A742-0302-201B0204F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CE31637-24B2-C4D0-67D6-B300EB1C37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897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1468E1-593D-8638-62FD-75F4AF3C5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A9264B-3834-0E4A-898F-EB019735B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98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71AF97-0EAE-947B-CE64-81FBFA14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477EBD8-3734-4EAB-4B31-7938508760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60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2652F55-7454-1EF8-B80B-31F7D854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7C1A6DB-6ECF-81E6-9C9E-E3586650FFC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985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6AB0697-528A-B4F1-5F47-193878FC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E06313-B1BF-D56B-B183-AB9A535BB8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32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9DC683-762B-873C-2E59-C968C36C8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26826B-60D5-B2F6-B46A-136BD237D9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86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DB106F-FCD4-D6CC-7535-A80B8CCFA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E25364-32FB-B49F-681F-465A059427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28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DB54DCA-90A3-142E-A54E-2E4B0843C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185D2E-ACD9-095F-656E-1E9ED86A67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39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BFC1F0B-BC09-40D6-6EBE-1C2FFADE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F63468-CE26-45DB-BDC2-2BE445D848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77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DC82F7-66F0-A26D-3633-E61C453BF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2B5583-9CE5-B730-DEFA-24F699073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16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3EACDF-3010-04CB-7E9F-3DF16C662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1146F0-8572-ABD4-A64F-6287C53EF0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66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C89542-93F9-E69B-3462-10ED91FE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228FB8-589E-D423-6334-8D14CF2489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045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97E126-6EBE-6E20-23A2-221E16777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BD7D4C-969F-047B-1B57-5D6B6C8C21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00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D0C489-FA28-6FBD-DEB2-EA81A280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E4B9E8E-C320-A855-5338-B8B39367AF5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10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CB1556-A885-A198-8694-73570EF09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8FDC14-D410-1AFA-FA48-C669BBEE10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75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9604305-A0BB-3E5A-33E8-65FC43222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DD72B1-9D85-46D7-6F10-44963BE088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188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D038E2D-DA91-23F4-2F0B-16F12ED47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77D455-FD77-8007-D7EA-E7243470D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076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DA7FC9-917C-C8FE-DA46-7359C876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A4184D-6915-3323-C879-B8DD999A27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271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DAE3E36-320C-5857-8541-ECA7370E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4CBD0A-27BE-22C5-12ED-FCD2A3234F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3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A81883-51D0-3DE6-D385-932F4EBF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8A07D7-8E92-8AD8-2721-C4AFB422D5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575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F91F7D-0E73-8DBF-A3A9-C5CBC2211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2EF54F-FF39-C257-D0B7-3EF5E462DB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19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DC0E5A-C4F0-9ECC-2E81-2ECED666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A39187C-9C87-40AF-84E8-04DE15233CB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258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50066F-B712-D2A2-742D-3FD5B707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925C50-CB07-9447-7241-CE2C6244C7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3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8C75D4-9E5E-0335-E000-DD8EFF5E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1F72B2-B4C8-0D96-7F80-78CF1A675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90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742230-3CC9-B590-384B-2CE2125E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B960E1-0AA9-FF48-2788-52E40ED630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512DA7-0509-38A6-5EF3-3BF787F5D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E544DB4-8B9B-CA76-C630-A9AB14FE0D4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17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908CA9-C655-C496-7E34-8F2EE4B7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A56C58E-FEB1-9BC4-017E-037D37BDFAD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036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ABF3483-E498-708D-FBAB-76FE4100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E743385-7BD5-6D4B-8D07-8392F285DE5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679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17EBEA-A836-026B-5733-E0A467190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5EC755F9-7931-AB24-8DB6-079F59E0CD1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1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사용자 지정</PresentationFormat>
  <Paragraphs>0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2026-10-14T06:32:18Z</dcterms:created>
  <dcterms:modified xsi:type="dcterms:W3CDTF">2026-10-14T06:41:02Z</dcterms:modified>
</cp:coreProperties>
</file>