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8288000" cy="10287000"/>
  <p:notesSz cx="10018713" cy="6884988"/>
  <p:defaultTextStyle>
    <a:defPPr>
      <a:defRPr lang="ko-KR"/>
    </a:defPPr>
    <a:lvl1pPr marL="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102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2BCD39-07A9-5E58-3CE3-A1CC9D99E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D9508C0-083B-70D3-5102-AE74849C1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7A171-7BA7-40D4-BDD0-7D2728E8126B}" type="datetimeFigureOut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0376E2C-8E0D-0978-727C-E23FD5172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B83E8FC-7724-CEA1-6EDE-FCD042969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D34C9-F481-46DB-B909-E43DFCE401C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738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28A78A3-0F28-0B5B-0905-D4F13ACD8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20EB4EC-58AE-2011-024F-94DD602F1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8F44D6E-3130-D415-F627-B5040E465C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87A171-7BA7-40D4-BDD0-7D2728E8126B}" type="datetimeFigureOut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49A02D5-A726-32E9-1504-FF091AE3E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6C9735F-4C25-A9EC-44C7-CDF58105A5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4D34C9-F481-46DB-B909-E43DFCE401C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0769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1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youtube.com/watch?v=VOLcH2qGhB8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pastelclay.com/goods/view?no=49351" TargetMode="Externa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pastelclay.com/goods/view?no=46941" TargetMode="Externa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pastelclay.com/goods/view?no=46805" TargetMode="Externa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s://pastelclay.com/goods/view?no=48125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00C0415-AD62-B5E2-A6B2-F9273F4F7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54B0B83-9E50-F9DF-B8B1-A3D6A2328B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382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9DA3E02-18D7-D04A-30FF-CB92A3204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9DF167E-4CB0-AB66-C823-4E0834D554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31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7ED1AE4-6FAD-03F9-50CF-751B1B852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0D2840E-370D-00DF-7057-68B7681D2F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132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2F30A3B-03A9-115E-33D7-94202A7EB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2583F03-6F72-9C58-5A90-413747253C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79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CBB9CAF-B15D-4829-AAE3-0BFEC8DF0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FD3D576-F943-E7DA-2BBC-8780588B0D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08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6E31A84-5606-1128-D61F-0F408F60B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DDD609F-A47F-FC50-2E94-4B522DF71E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80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B77B632-E951-4FC5-D0CB-7AADE736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64F5A19-68A1-0AD9-6AEE-2FB89F0166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41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A2395C1-DC64-C0D8-DABA-CE74B4D8A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ECBCE32-468C-CDCF-67FA-98F664FC91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031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7AD0B26-7831-B904-D389-EBE8A1794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3BA6E01-C8C8-4327-2E84-1BC6D5C916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70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EDF22EC-8655-031E-7B59-7270ACC2E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428B78D-6F61-5E79-F5F6-300CF7A531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519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23C8889-1E8E-E04C-E858-113ED0DB3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0974C578-0C0C-4C33-0E75-3F2E60B8FED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880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3405B79-DEEB-DF0C-6E75-14D5BCED4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871056C-E6FC-6FE7-54DC-2040A897A0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626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8611DC1-27D3-7F90-B443-B00D1AB9F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1110C59-83AF-31BE-4DCD-8AD7CB63A0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942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C3BA301-D4B7-D0D1-C775-8F9B70974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EECA429-81AD-F29F-29C7-975FFBBCE2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9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E70230E-910D-9DB2-755D-9CD4A7323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C7D2BF3-91A8-6C05-C9D6-E95F4906F8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623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B9EA8EC-FE8B-FC89-38A2-D8401B05D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52A0923-F72B-7B86-0218-8585276DAD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178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B9A3FAD-F902-2E3E-01BE-6208FD33B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5495757-B427-F025-841F-5F087181A8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937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E835783-B9C9-5661-C0C7-3D76A5C3F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99BA054-3409-B0FA-9BF1-2AE35797CE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92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E234CAE-3537-9B9F-EB43-C2DFECE2D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58EC7CD-BF44-3C35-2F38-9C2A60C105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6631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E4F0963-39FD-0058-99D8-5BE2A15E3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F2D9AA1-4253-C7DD-5696-DE2ECD0FB8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066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ED92F26-B4DF-B949-4AC1-17DDF3FFD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9CF76F2-EF6F-5FDE-BE3A-21976465FC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816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E2EE4F1-0A99-99B6-9775-85AE3B70D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81E460F-80AA-836C-1C93-EE8375B48F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17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9249234-7942-C691-9AEE-43B241753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7E60BD5-E886-69EA-77D9-A07C6F3BA3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40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37664C1-D4EC-1659-0B9C-D350FC7DC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D563399-FD6E-BE0B-560F-64D050306F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712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A053727-1490-5958-9923-92783DBA2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371FF44-2CD8-1865-0086-04203C5FF9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1108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91BE511-9F7F-9A13-0E44-E414F8BC8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48B3F2C-0AAD-C24F-425A-4C1A95BF9C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8059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6238BD3-A862-EA49-9803-970225C30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78E014D-6727-98F0-A157-5A8A259B8D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815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B65D809-98EF-842D-8969-0376F10AE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ED350FC-2B3D-1665-F451-0A41752E51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254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6D93150-3D29-D8B8-1BB8-CB4DD4BCD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BC2A8E1-1DC0-37B6-0750-0B78829802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6316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3A815F7-848D-4020-0335-FF9BD3AF7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8BACC0D-A194-8193-D968-505A702D13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45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DAB20B9-FC95-4FD7-025B-87A91A305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073170E-BF25-16DE-D4C4-97F2EC2A25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446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10068B6-BA6A-62D5-5D21-DFF9810AD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1D2D2D4-1FF5-4C9B-7913-EFE440C835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213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48DE8EA-D3A9-A63B-1E0C-4E06509F6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45CA1DF-6F33-D12F-6D16-85867843B7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3947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7C10F3C-D7F5-E526-C0F6-C296FDB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034950A2-E5BD-1B0A-5480-E3DEE46FB3A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451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D478ECE-8B6A-DC92-B323-27A259DC5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E41F5A76-C0BA-34F8-1442-0706F335724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340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E7F15E3-A92E-11B5-697A-6544D5928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4BE7771F-8F84-209D-3A95-B6B8D0A432F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136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36BFF8E-2CB8-D6FE-FF68-21CC9299C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C5E145F5-D8E2-2B8D-9FE6-44C04A37437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061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사용자 지정</PresentationFormat>
  <Paragraphs>0</Paragraphs>
  <Slides>37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0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현자</dc:creator>
  <cp:lastModifiedBy>현자</cp:lastModifiedBy>
  <cp:revision>3</cp:revision>
  <cp:lastPrinted>2026-10-13T05:06:18Z</cp:lastPrinted>
  <dcterms:created xsi:type="dcterms:W3CDTF">2026-10-13T05:05:15Z</dcterms:created>
  <dcterms:modified xsi:type="dcterms:W3CDTF">2026-10-13T07:40:35Z</dcterms:modified>
</cp:coreProperties>
</file>