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24384000" cy="13716000"/>
  <p:notesSz cx="6858000" cy="9144000"/>
  <p:defaultTextStyle>
    <a:defPPr>
      <a:defRPr lang="ko-KR"/>
    </a:defPPr>
    <a:lvl1pPr marL="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5" d="100"/>
          <a:sy n="25" d="100"/>
        </p:scale>
        <p:origin x="1992" y="15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9ADADD-15BA-6A3D-BDD4-C30DB000A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6B5D154-8860-2B86-E59F-B1EA51250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76C79-2A8C-4E49-8EE7-56FA4B4CFD85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FF76911-75D7-4D35-A0DD-2847E2976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F435299-7346-E19C-3362-FE0CF4F63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900EF-A4D8-459C-A5A6-EA25E535ED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5880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71CA285-95C0-26F4-6E3E-E9CD0C1D2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591A41B-03D0-E795-BCA4-D55D2479C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9621DD4-13CC-35F9-1D67-698331EF9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576C79-2A8C-4E49-8EE7-56FA4B4CFD85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A425BD9-9B13-879A-6FFA-F86E387F97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974951B-6AD9-2435-204F-D08706884B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8900EF-A4D8-459C-A5A6-EA25E535ED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6932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828800" rtl="0" eaLnBrk="1" latinLnBrk="1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1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s://www.pastelclay.com/goods/view?no=49493" TargetMode="Externa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s://www.pastelclay.com/goods/view?no=49266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04431DC-ED25-F594-8423-3401DC9FB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980CF12-5EFF-B393-6A0C-62FA9DAC8BB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613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32B1B4B-9B06-E758-233B-FAF877E35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FA4A4F3-6581-2F88-F39A-5B9A1695E3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825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1EC1BCE-D70D-DD3E-627B-DD0229497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0FAAA0C-A16A-BB8C-5B72-19862EEB9A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057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A8A8BC0-F656-7DE9-1F2E-8093071DE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4BB2680-9BB4-27D1-1707-2A5F06CA00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464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16EEB04-4F8C-A9D8-C9B9-AD57822D3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BE56834-AF09-91F6-79B6-55BBFAAF68C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481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7DF237D-D0AE-0E3B-59EC-FA0D8EAF7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6EEE086-430B-3CB5-D7A1-E954C9F5D2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344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1E2EF36-408B-5395-AB5F-6C459DAFE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C797815-F572-1746-5121-8B98D860B0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821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DEBEB9B-F539-3611-FFE3-935CED698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184C783-4D89-1BCE-A3C7-42D6B413334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643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BB72DC1-46F4-E87C-23E4-904184D13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1DDC7E9-B87D-5E0A-B0D4-E350A0700F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282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E0971E2-C6B9-79AB-12E0-9B7FBC48E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238C666-B1A4-0D7F-CB86-ED466CF82E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10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246B6FE-AA92-AD3D-6E57-9087608EC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4D5391A-03D5-FD56-D6BE-C1EC78D6E7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885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0867C7D-C6B1-E651-6747-54BAD3826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5BC1C91-2490-2F59-D83F-93EC784FDD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597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61C904B-A563-A895-34BE-B50FD8601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9F265AF-FCB3-E0C9-1B84-A3AFD1880F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016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CA4F08A-71DF-D5C4-D225-65CD24764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5F6C55C-B0CF-81F1-39DD-FE559E6C46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829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0C0DA25-89E8-5375-1C66-313ADBE6B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3D31B15-9D5C-DB56-EBA4-95041E5C1C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610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5F04409-E715-8825-1C37-272C240B5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ABF7847-50A9-D147-56AD-01D6E55C3A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660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A0044B6-0988-C3CA-63B3-9CA08A08E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D990D1C-64D8-30FB-7051-09CD8F3EBC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411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2733D36-D3CA-AE12-A12A-D535B210B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72B8B84-76C9-7669-596F-04F95E313E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2881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873D2E8-5C26-A14F-4258-D4209EB6B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27151FD-4E3A-71A8-DEAD-935414ABE5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1989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A1BA7E3-2DCF-7484-5528-046936B2D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20326A5-0BB5-9198-3ABD-8C6D89A679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867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2CB8B21-C029-54D2-DC4E-A9C9C04BB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F06BA77-2540-2AC2-4E15-5EA808DA16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2860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3D0E564-DD6E-EB44-BBED-0ABEADBAB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A960218-BB7E-12F5-2127-03BCA07CC4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0647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07198D8-E636-ABFF-3E77-ED6CD8CAF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8BEA951-BEE9-070A-907A-34B57CEAB6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0949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2A34E28-9AA5-2782-6E7F-431F86758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1C0B811-6599-CBBC-CA6C-04CE5CF585D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1967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9239AF3-03A8-996B-B42E-EDBCE914D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EF8734D-B8A2-8D45-1C69-D33C4F9439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7566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1AD69FA-47A8-A238-A274-862B7AA91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606C1F9-FDF5-658C-AADF-405326E73D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630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03D417C-8D00-AB28-DD3C-185A6327D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B5274FF-1A53-4369-EDF1-CB484A1FE3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11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3FFD0AE-4812-F852-4C94-9B21E9AB3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75F2E15-3F78-82E0-D938-4EF82F82DF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FE16CF05-62FA-854E-0C7F-B589A75D4C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6000"/>
          </a:blip>
          <a:stretch>
            <a:fillRect/>
          </a:stretch>
        </p:blipFill>
        <p:spPr>
          <a:xfrm>
            <a:off x="-647700" y="-266700"/>
            <a:ext cx="5816600" cy="3213100"/>
          </a:xfrm>
          <a:prstGeom prst="rect">
            <a:avLst/>
          </a:prstGeom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534EED82-E31D-E448-922C-9F9F29621E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00" y="330200"/>
            <a:ext cx="3568700" cy="2006600"/>
          </a:xfrm>
          <a:prstGeom prst="rect">
            <a:avLst/>
          </a:prstGeom>
          <a:effectLst>
            <a:outerShdw dist="70733" dir="270000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02391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AAE756D-09AE-CA88-A6FA-CBC1965A2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BD03B9E-1DF9-42A8-0B25-8944F656E6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7250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E80F69C-EED3-0A8C-7C0A-22003C6B0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D2C2E66-7D02-82C1-FDDB-DE6E0CB8B2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078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F8BBE5D-79DC-043A-3D41-089F35A55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7CAFB9B-DCC2-5758-DC75-69895ECAB8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3103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3EC5407-8C55-169A-B6F9-3A8019D4C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C7B29E7-040B-1DDF-7731-112B78EF01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6674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6EE78CE-0027-F59E-77B3-6E234502B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842BFD1-B765-841B-1425-D7AE20347A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7714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253AF2C-9260-4059-37AC-2067CA7FB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E76C8E8-CC79-D681-445A-B2D63B8A65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2446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5A1C134-468D-CF51-A5EE-8C04DADEB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6D7E55F-4AE9-30CE-B766-8FBE27B450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7651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71018B3-72C5-F84B-7954-AC19BADC7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949B44F-D1F5-4F19-ED7E-31142F4CAC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7697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B60E4F0-FA25-FE02-E2E2-3CDBCF25F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9B852D0-14A8-7E49-0D84-B4976EBEB1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6137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7CA5E8D-714F-3697-F5BB-F7EBE77F5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009EA1D8-D761-CA6E-02EB-A8AD7381E58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7958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57410A7-24D4-E34B-1531-0ECF23A68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44F90AF9-BC46-63AE-516C-8D4B76368A0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077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사용자 지정</PresentationFormat>
  <Paragraphs>0</Paragraphs>
  <Slides>39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42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남 대문</dc:creator>
  <cp:lastModifiedBy>남 대문</cp:lastModifiedBy>
  <cp:revision>3</cp:revision>
  <dcterms:created xsi:type="dcterms:W3CDTF">2026-10-07T06:55:34Z</dcterms:created>
  <dcterms:modified xsi:type="dcterms:W3CDTF">2026-10-08T01:26:40Z</dcterms:modified>
</cp:coreProperties>
</file>