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24384000" cy="13716000"/>
  <p:notesSz cx="6858000" cy="9144000"/>
  <p:defaultTextStyle>
    <a:defPPr>
      <a:defRPr lang="ko-KR"/>
    </a:defPPr>
    <a:lvl1pPr marL="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2316" y="9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CD39EF2-9842-31E7-91F6-7075C26BF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3C04817-E892-7813-8D53-6456B45A8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E6EE5-910B-4D16-9A64-FAD8C92B3254}" type="datetimeFigureOut">
              <a:rPr lang="ko-KR" altLang="en-US" smtClean="0"/>
              <a:t>2026-10-07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6BE62B2-7F38-B254-B803-778BD24E6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4B19351-6DA0-B71A-807C-321D68CA2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AD7C1-1C8A-43DA-AAC6-3109FD039F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2836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991161E-2280-5D9E-E375-C7CE64831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25830B9-142D-89B0-AA4E-58FFFE4C63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39BC0DA-53C6-5B70-7FFC-194A564624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EE6EE5-910B-4D16-9A64-FAD8C92B3254}" type="datetimeFigureOut">
              <a:rPr lang="ko-KR" altLang="en-US" smtClean="0"/>
              <a:t>2026-10-07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4F1A667-2FC5-3B96-87DF-3B67FB7A82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5B37926-757E-4A65-9478-49D0C9B815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9AD7C1-1C8A-43DA-AAC6-3109FD039F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1253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828800" rtl="0" eaLnBrk="1" latinLnBrk="1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1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s://www.youtube.com/watch?v=2G76XdH0rPc" TargetMode="Externa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s://www.pastelclay.com/goods/view?no=49493" TargetMode="Externa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s://www.pastelclay.com/goods/view?no=49362" TargetMode="Externa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s://www.pastelclay.com/goods/view?no=49266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B74FB26-9A9F-281D-3E0D-0018CB901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E1D4976-E1B6-E1E7-67B1-6DADA32F61F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573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2FBCF43-F374-4DAF-5E85-AD90E6D02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302AE1B-FB4E-3598-D53D-04D62602383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403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EA77A63-01EA-9BF3-B25C-FE663D3A8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7DE706C-D827-577E-440E-3B85B0EE68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13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C050D35-B2FA-E2FD-09DC-84E6AC3C5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1F5ED17-832A-E097-DA5D-EDF010781E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565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4E1F9A2-F4F6-36C0-6CA7-515505DDC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406064A-8301-3895-7B35-2163652CAD0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46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1A2E41D-CBB2-4E6A-219E-67F45AE49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FB35AED-06CF-7181-A815-31B751CADF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997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C9200C6-53AA-46EB-B6FA-24D7F9685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B553859-FF7E-6C75-113E-FD9903CCF5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985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2248632-898C-4172-9A7A-C1314296A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7668242-53C7-B128-ADAF-8C8090D21E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073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26C7056-F4EC-9169-E007-E7A597052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3CA803E-70E5-E250-5E14-A3A8664F045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362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B22F751-9372-CE5F-4713-DC9066EAE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B23DBD8-E282-0950-D434-65440387EEF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305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5DFEC2A-B069-7633-57E1-59742CA8C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7C78A23-B6AC-935F-9AEE-9919F3869C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320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9A495AA-C9BE-558D-FD09-DBD5B810F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076E191-46C1-76CA-189B-E8255540DF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271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9F9B2EF-C543-2CA0-D9D2-4A429FCAC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AE2B467-6026-D25B-6F37-B1A78298D96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115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011734D-0F44-241F-6EE8-1C16ED6D9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7015E75-6886-A65C-FA4D-E2C56428A4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183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2A3AF88-F631-3102-4CE2-02B79A1D8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58BBD34-E5E6-17A3-A0F0-706A40C198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420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D4DFB77-3573-00AE-FB31-87BDBF062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D33F3A9-EF7D-BA20-870A-F37E6B9A7A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6171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51B5A3D-A5AF-7353-DE26-3D1368040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73D070E-0757-3B36-27A9-9E0A1BC6213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366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00C7700-BDB2-D9C6-0135-6D0A279C6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AEE44FC-D190-4283-C473-0069B8AB867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030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305FDA1-2D28-7764-AC11-32CE11741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9C3ACDC-9492-48FB-FDCE-94D0F74216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261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8E3E954-2879-573D-E1BD-55B3825CE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034A4D0-9926-C97F-CD4C-F59A55DFE7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8440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3BA5450-8E6F-D22D-63C9-405C30CB4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BC73CBF-9FF7-4067-88A2-925B89C4FE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9284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6FCBEFE-C3DC-E9C5-BC1B-D9AB36F5E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3D8ABD7-AAB7-1452-F046-B9CDEE790A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6529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E4217EC-F47B-EA0F-AF30-EA1C0EF7F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16C7327-65FF-A6F2-915E-13FD72CA20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746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58F9C03-D661-F56A-84CA-D1B69C0BB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31DB9B9-E03A-7876-CE1D-D94C800CDB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654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C1F303C-104C-7602-029B-5F0ECFC58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D8E8071-4F3E-F8AB-BCBD-C2CE2F67C1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5111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367E7CF-0855-EDB4-4C1A-15D706558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C74A60F-BBC4-EBF4-D23A-96906D0A5CB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4736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84DE815-35AC-041E-928E-6F9E27379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AACEF73-BFEC-C9F3-0181-AEA06BE37A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4544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AC7291D-D69E-6DC2-9A71-320F909C0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712C5B0-36A4-65F1-FAB4-3185A3741F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601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EE6E827-7E8D-7699-4153-5235C4D9F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7AC20EE-3895-7C13-9878-1FC33AE9F5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7596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517FA69-B81B-EBCF-AC27-EB362B0BE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2A4D226-C2D6-1852-2BE1-9D83BD4E05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8810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64FA3C3-DA98-B174-9E25-406AC3150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8296E59-7D48-C674-DE3B-5AB0089606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5287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331B1D6-CDD6-41A4-C977-917DE888D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642C953-3967-D257-0500-A8FB6483A4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453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1CEEB83-201D-2A24-73ED-A1D963657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7310BDB-A8D6-2C19-1B23-F2F24BEB75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2243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D701639-0272-90EB-2991-6C8DB38EE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62D9D530-24A4-1CCD-10FB-BBCCF18A2A1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4351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1024ADE-D7F2-150E-1BE5-6A7CD5D86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3B42CC5-8B2C-8776-1259-62EDEA04ACF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8689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AAEFC93-EF55-333E-4EAC-AD617DC3E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659C034-C9F9-E212-A8B5-1CEA53454C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6078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F508B0D-4570-51C7-F45B-970B59C36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7FCB7791-CC1F-4ACC-2DA0-8C1A6AE1AC2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2616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11F7FD2-CE54-8DD4-5290-F2D1181DD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2998ED73-82C7-3C9D-4FF7-91C3B5A5D58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2886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1C6E128-9741-C6EE-D9B0-A37DAFE17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63DD77DB-AC4A-8FF3-F9B5-D1A854CF774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210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사용자 지정</PresentationFormat>
  <Paragraphs>0</Paragraphs>
  <Slides>39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42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남 대문</dc:creator>
  <cp:lastModifiedBy>남 대문</cp:lastModifiedBy>
  <cp:revision>2</cp:revision>
  <dcterms:created xsi:type="dcterms:W3CDTF">2026-10-07T06:39:34Z</dcterms:created>
  <dcterms:modified xsi:type="dcterms:W3CDTF">2026-10-07T06:44:07Z</dcterms:modified>
</cp:coreProperties>
</file>