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 snapToGrid="0">
      <p:cViewPr varScale="1">
        <p:scale>
          <a:sx n="53" d="100"/>
          <a:sy n="53" d="100"/>
        </p:scale>
        <p:origin x="9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F67A2A-54D0-68DA-E876-D3A4522B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6CAECA0-CB7C-C6FF-6C91-5AA6950F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86932-6322-4F0B-83B1-B0F4D7690900}" type="datetimeFigureOut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F457E09-39BF-A46E-A887-D6ACC4F9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B460AC8-5E6B-6CF7-C471-EF9825943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3A288-D79C-42AF-A684-70D63B835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28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F21E256-1909-F226-7B60-2F5AD91A6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4A2951-0905-12D5-2D19-2487379AF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5F697A-C3FC-64E3-B189-7CA8C4FAC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86932-6322-4F0B-83B1-B0F4D7690900}" type="datetimeFigureOut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3ED398-B98A-5605-118E-8B4C95102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C1A160-4277-F4F7-6BD7-E3B259B63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93A288-D79C-42AF-A684-70D63B835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221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www.youtube.com/watch?v=nTg3Y13xjAU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pastelclay.com/goods/view?no=49266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pastelclay.com/goods/view?no=49362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pastelclay.com/goods/view?no=4949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6B30CDA-9EBE-2B58-5993-3D0F9036F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F76AA6-7BA0-B179-FE2E-A54FDF076A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3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534BCCA-0DA8-C9D2-A5B2-95E97D405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3F5847-798E-3442-E571-EA660B34BD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15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AD2BF59-7D4F-D54A-4AAD-555FCB5E7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2234EA-2C92-8807-8B59-5EA454F42D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8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5A07BB-D8D2-8515-5447-473705F13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B1661C-6038-4415-C1E0-E7D7E805B7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1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C865401-E367-C510-07D6-C22D2113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202EBA-7C03-BE8E-2623-8B02222A08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31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F14711-6745-6F84-3874-03DA3CC32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90B8B6-65E6-D3FB-EDC0-F8E066F0DD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6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899AB8-72AC-CA06-5A64-85EF8696E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00832B-55AD-5EAB-9CB9-A13D8F6E5C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A121262-83BC-C8DC-DA51-F69CDF4E0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7B67F7-31C0-096A-D1B7-800C9D35EE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0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B35A83-3110-F3F4-6BF2-DF520BD1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4FFC14-7C73-0293-6ABF-D4DE6D6D11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13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CCFD608-D5A4-A5F6-3CBB-CF2A9424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0EE507-40A2-DA04-A2B7-DB27E0C1CC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29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258831-DC7C-B992-2435-E2F29E078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7DF109-469F-DCD6-F85A-CA0CC6C75B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22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919498-CDC8-3792-F206-58AB6772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D1341EA-2FD2-4D69-C9B5-B1461B1331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2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5C16B47-F841-8900-36E4-4E7B05BF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B7002F-CC2D-93DF-F384-0724F4DB18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50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5ABEB3-DB0C-372A-B3E1-EEC5F3F9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8DEA61-A88A-FE89-9666-30F10E1E7F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07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786D8F-0602-ABA5-0BBF-31914CCCE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8BBB2B4-4959-D4BD-8B81-888184854A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8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CE6B13-54B1-0640-22CD-C7A6CD60C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8CD770-0D6D-6677-331C-64B426E84F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54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74C572-D5CB-2D6B-4140-A258ED33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897D1A9-EB38-D92A-F1C6-547D721221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59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8118EA-8F36-57B5-777D-01810636C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310724-FB30-BCC8-F5C6-550D24C945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44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2FAB688-E410-A460-FAE7-31C2E1B0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37CC76B-6B5D-9111-1E68-1EFB253BEF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74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F60A28-ABF4-21A6-0617-F0215F827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21830E-DF69-B8B9-BD87-8E7022605C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00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7EC2D3A-540F-53C3-AB19-C81A105D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01F1C5-05A3-44E1-14DE-EEA5B0B397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03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B8F11D-AE9A-64E4-FAF3-02F3B316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C2C432-EB19-9915-A94E-12710A8621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29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D64B2F2-4653-18AB-CD75-7C7AB629E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D8AAEDF-90C3-39F4-E75F-B6050B9656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25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9F53C1-2195-8580-FA53-7CA027BB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F7A591-376C-BACE-684E-2DD84A466A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67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F5C40C-DE38-8FE5-B6D0-A73F03A5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8B62B07-B04C-97E1-FEB7-9A57B1156C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61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C56AA76-0CF4-1E95-AEE7-90EE20622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39DB619-1145-44C2-EA5F-439CF0FDF6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41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9CE35BC-77CD-2A2D-0EA9-0E24B7CD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8A51C1-5117-6CAF-F5EB-3A13542AC3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33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708FDFE-595C-DD40-AE47-989CA098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D0F689-A5AA-2D7F-E6AC-88F92FBA44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65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90F13E-1177-D8D7-F8AB-A34388A24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2222487-E449-D79D-BE4C-D565FBCFC8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6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AA93F4-0B9F-0B6A-31CA-FB165E235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895357-C784-0D1E-943C-1EBF9DB0A1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24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0B89313-639F-908D-B82F-904A9F090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428D16-541D-1F59-AD0D-AB2668DAD3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074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1C67FC-E1F3-36B8-88EF-35C862FD7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06C4B2-C9D5-9CDC-84F8-7FB6001BE6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34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51667A-20F6-3C1C-15B3-076A775D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86EBA4-669B-289A-4AED-776EA9D517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2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571E780-5E4F-E754-727A-2BA4DF8C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B200A6-6D36-7635-3E17-7BBE6ADC22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20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499FD0-7FC8-1915-7A4B-38623CD3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5AC0EE6-3B48-F28B-0362-5D8E54154C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78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AAFAFC-2B23-97E3-2FD8-F57130FD0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4DF415-E544-31B7-12CC-0831AF9063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47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8E7174E-F65F-CFA0-8791-A43A786F9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2AFB86-8F2F-AE63-FB19-34B703D934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917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099C7B0-1C51-CE0F-BAD2-FDB6298CA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EE819B-9CD6-95A5-6869-92EE605CC3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72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15EB2CE-CC32-AEC0-F036-6B1164CE6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58646D-1727-4AB3-B105-B4D1E746C9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34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9989B3-8F02-04BE-2DB4-34DCCA69B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C520DF-223C-B076-CF2E-53D0A6A210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863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2460E0E-C78E-35D1-44C8-F15E41805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162C4A-A1F1-4858-D94F-6EFE7D7848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379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379D785-03EE-0EBE-7D87-8FE5DB92B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BEA8BD-346B-7162-915C-34FB98C7A1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76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5AFAA70-33E0-BDD6-9345-248051A41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F325D0F-48B1-1351-6809-D91A3E83AC6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584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679605-D032-8C3C-BB7D-70F3A107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1E1F0B-CD85-2BAB-F250-67166F1256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60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67C73A-8137-C7B8-BC78-DB8CFC94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EC5FAC-AAD7-5045-2B89-E226970F14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432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71D346-1541-842B-F457-39E2DEE2D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CF6BC5E-D84E-D24C-D6F5-F155BB2738D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11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17F56F-75EE-5A13-279B-DCCD0C46F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6F5F8F8-0AB0-3031-916E-242F497C5F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675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4AEF3DA-825A-3107-C2FD-7ADE15E7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F993E939-8958-E429-4AEC-1CAD6FDC346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2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사용자 지정</PresentationFormat>
  <Paragraphs>0</Paragraphs>
  <Slides>48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5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3</cp:revision>
  <dcterms:created xsi:type="dcterms:W3CDTF">2026-09-22T08:02:26Z</dcterms:created>
  <dcterms:modified xsi:type="dcterms:W3CDTF">2026-09-29T07:46:19Z</dcterms:modified>
</cp:coreProperties>
</file>