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6" r:id="rId36"/>
    <p:sldId id="297" r:id="rId37"/>
    <p:sldId id="298" r:id="rId38"/>
  </p:sldIdLst>
  <p:sldSz cx="18288000" cy="10287000"/>
  <p:notesSz cx="6858000" cy="9144000"/>
  <p:defaultTextStyle>
    <a:defPPr>
      <a:defRPr lang="ko-KR"/>
    </a:defPPr>
    <a:lvl1pPr marL="0" algn="l" defTabSz="1371600" rtl="0" eaLnBrk="1" latinLnBrk="1" hangingPunct="1">
      <a:defRPr sz="27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1" hangingPunct="1">
      <a:defRPr sz="27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1" hangingPunct="1">
      <a:defRPr sz="27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1" hangingPunct="1">
      <a:defRPr sz="27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1" hangingPunct="1">
      <a:defRPr sz="27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1" hangingPunct="1">
      <a:defRPr sz="27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1" hangingPunct="1">
      <a:defRPr sz="27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1" hangingPunct="1">
      <a:defRPr sz="27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1" hangingPunct="1">
      <a:defRPr sz="27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42" d="100"/>
          <a:sy n="42" d="100"/>
        </p:scale>
        <p:origin x="102" y="5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A8259DA-2FFD-8095-857C-EB662726D1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0CCB0AFE-FEB6-3AD2-1F4D-0E8FB5E09E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9559F-C539-4910-84CE-345980D4EB8A}" type="datetimeFigureOut">
              <a:rPr lang="ko-KR" altLang="en-US" smtClean="0"/>
              <a:t>2026-10-07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E9561F52-370E-0538-0915-0B93D05224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985AE60D-A040-2B3E-6B72-159C78655D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0F1457-CDD8-462D-BAC3-EA4F80E9521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758861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494DD25B-130A-98DA-3238-2FC4881CB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547688"/>
            <a:ext cx="1577340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92473893-7B05-B242-104E-14B4C20FF9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7300" y="2738438"/>
            <a:ext cx="1577340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741B2F74-D0E9-7C63-7952-2D379A4D9C2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257300" y="9534526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6E9559F-C539-4910-84CE-345980D4EB8A}" type="datetimeFigureOut">
              <a:rPr lang="ko-KR" altLang="en-US" smtClean="0"/>
              <a:t>2026-10-07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37DE6691-555C-65A3-7167-D077E0B612B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57900" y="9534526"/>
            <a:ext cx="61722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07C6F857-2943-63B2-E7B0-D6FE06265DD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915900" y="9534526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F0F1457-CDD8-462D-BAC3-EA4F80E9521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853821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1371600" rtl="0" eaLnBrk="1" latinLnBrk="1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1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371600" rtl="0" eaLnBrk="1" latinLnBrk="1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1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1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1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1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1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1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1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1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hyperlink" Target="https://www.pastelclay.com/goods/view?no=47038" TargetMode="Externa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hyperlink" Target="https://www.pastelclay.com/goods/view?no=50351" TargetMode="Externa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hyperlink" Target="https://www.pastelclay.com/goods/view?no=48437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C6C94659-4A2A-CF0D-1AED-8419FFA04B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942E9805-ED7F-92AC-B0EC-D587E96BCC3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75594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404D1833-27EF-F6BF-AAEE-9369565336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3E566DC5-9CF5-C970-2983-CD3E2AD4906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01849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EF07108E-0FE9-FCAB-D70D-D6DC485EE7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56A7F638-E55C-716F-40D0-94FFECE7C84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95006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17A3593C-8721-86A7-3CAC-F61B908BBA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8594C20B-44BE-338E-26BA-8CF965893CD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28095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03C7FF64-26FD-3293-31B2-F3AA1BBB86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7B5B21E3-5DE0-DF16-EB76-0E8E0A34A07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20362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92E1D71C-45BD-3BCC-F4A0-85802A6519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91D9F72A-6FB0-3507-8D3A-9F7805AC608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89344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17EF80D0-7872-4A1A-1386-D205E5754E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6DD8B318-C644-9143-1A54-71DF21940B6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13638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7411EC0D-AC2C-EC8D-FD99-1D12913C2E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1BD9633D-2663-6187-3B21-F88D7070600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15341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EEF35D9D-AB57-35FB-B5F1-533F5767C5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7A7B5497-4297-C2BA-8E3E-7975E44B0D2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13487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42E6396E-0D0F-3740-BA29-741CF2CCBC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14E78022-406A-7CEF-4522-D9AD8D60D24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88673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82653A4A-FC88-2F85-E66E-A7106D3EE1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47E5952D-CC73-5734-F894-F2E5853C46B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14740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46D66CCB-1E6B-A9D9-AFBD-5BC3A18A72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CF1108CF-C79D-EE81-3CED-0AF7E233CE8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5903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E9CC1FA8-CAFD-F11B-66D8-4069233E16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6F85870F-4697-A6F8-0BF1-C0860BBBA62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27639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65CEA25F-EF65-8092-2EF6-E957BF174B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1D66361F-B3A7-D022-EB88-87D08FBDA53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2132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0B07CC06-6D80-14F4-4B85-2AFBF13ED3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508ECECB-2806-FF32-E22D-C91F2F3AC5C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27311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49D34CED-8834-985E-4CD2-26B3A0F849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26F4154C-FDA3-F638-A831-424BF5AEB3C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70933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C10C42BE-B4A4-892A-D931-2EA95764C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679215B1-13EA-C2D6-4EB4-2F100371C8B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388283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84D32DCD-FA9E-31F3-7C18-B62A671558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4E5CF7A0-D89C-251A-AF1F-114D2A914C2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008366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28CB32F9-892A-37C6-C391-AD30DEF512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E370599A-5EE4-6F82-B724-311A9C082A4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716607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1946BE2F-B2A6-CF1B-EF6B-4C384D3EC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29F77EE9-59B7-D66F-E74E-A05C8B3BAB0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423227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27D55C8B-EE15-40E7-3B51-EEC7446600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ADED8088-CFD0-DC97-457C-96FFC0423B9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373033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2865C403-64BE-D062-873A-9FD45C79A3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A7AF703E-19A8-8523-3143-78DAF874DAF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408478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AB2167FF-F889-F7EE-CDCD-F4F8E41159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96410507-AF88-CAB3-D7B3-3221146DCCE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543409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B94573A1-AC1F-9D3E-C6CE-48C5128272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66AFAB3E-8667-462C-C73E-B7035776DA5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618454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2A47477B-0C40-C405-A38C-907792DA15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47B24E72-7A19-558B-F157-933EF273538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488615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267353C8-0451-60A6-43DD-AF24D0C78D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B1CD99E1-9B98-6683-1D00-CEAC4759FAC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92064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C4DC6D2D-FD03-39A3-A7A6-0A5262B11D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CA614181-6D1A-6C25-020F-57B85A75973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491072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9700AF4A-D3E8-13F5-E419-45A05AD499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22A793D0-E24D-FEB8-F7F3-20FE5AAC6E7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066893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E5CE3F48-7EF6-FD93-0F91-9E7962836B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502754DE-BB67-F779-5527-DFB53783886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963894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2D79AD17-FE3E-3FF3-1B8B-BEDA6ACB0D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40F92A8D-3233-6631-5C36-F67353DEF25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823745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26D5B779-A550-BE14-9735-CE9ED6A789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B0403B96-C9D1-7F18-970B-D6E7197DFB8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747143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8E6CD2E5-821A-83BC-D9B9-39A930B621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A91ED69C-88F2-211A-C0F6-F5EE18B8E2A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491044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54EE0CEC-F91D-34A4-F219-96796B9F6B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C4E5B006-4B18-BEAB-C34B-A5E6DA2B3BD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178797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B422A455-7858-35D4-8535-C11B9A733B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F5291184-7512-FF1E-78D1-6269ECA8FE4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443139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E91C0D84-B9A0-C641-3942-C47ABC7F89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hlinkClick r:id="rId2"/>
            <a:extLst>
              <a:ext uri="{FF2B5EF4-FFF2-40B4-BE49-F238E27FC236}">
                <a16:creationId xmlns:a16="http://schemas.microsoft.com/office/drawing/2014/main" id="{7FDBBF3B-934E-D8D6-8DBA-629BA3491D55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170734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9A2A4191-46F3-FC05-F310-5F7F07124F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hlinkClick r:id="rId2"/>
            <a:extLst>
              <a:ext uri="{FF2B5EF4-FFF2-40B4-BE49-F238E27FC236}">
                <a16:creationId xmlns:a16="http://schemas.microsoft.com/office/drawing/2014/main" id="{02B48478-0ED8-A75B-5EC9-DBF3CCB7D1A3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543164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464E3695-A644-E2C0-E8D6-B24462B278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hlinkClick r:id="rId2"/>
            <a:extLst>
              <a:ext uri="{FF2B5EF4-FFF2-40B4-BE49-F238E27FC236}">
                <a16:creationId xmlns:a16="http://schemas.microsoft.com/office/drawing/2014/main" id="{AA4138B9-73A4-1E1F-25FE-C7A614DED381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52163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사용자 지정</PresentationFormat>
  <Paragraphs>0</Paragraphs>
  <Slides>37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37</vt:i4>
      </vt:variant>
    </vt:vector>
  </HeadingPairs>
  <TitlesOfParts>
    <vt:vector size="40" baseType="lpstr"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현자</dc:creator>
  <cp:lastModifiedBy>현자</cp:lastModifiedBy>
  <cp:revision>2</cp:revision>
  <dcterms:created xsi:type="dcterms:W3CDTF">2026-10-07T02:59:57Z</dcterms:created>
  <dcterms:modified xsi:type="dcterms:W3CDTF">2026-10-07T04:03:49Z</dcterms:modified>
</cp:coreProperties>
</file>