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</p:sldIdLst>
  <p:sldSz cx="18288000" cy="10287000"/>
  <p:notesSz cx="6858000" cy="9144000"/>
  <p:defaultTextStyle>
    <a:defPPr>
      <a:defRPr lang="ko-KR"/>
    </a:defPPr>
    <a:lvl1pPr marL="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2" d="100"/>
          <a:sy n="42" d="100"/>
        </p:scale>
        <p:origin x="102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1A5BE17-F90B-D6E6-0C60-5BC4B501A2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DA17AFD5-D240-52C9-391D-0A35C638E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455B3-2AE4-416F-951E-3163E41DAD46}" type="datetimeFigureOut">
              <a:rPr lang="ko-KR" altLang="en-US" smtClean="0"/>
              <a:t>2026-10-07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C9CF119-637D-9B95-372B-E21F49499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9D752322-1B55-3A2E-5576-D4435CF28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F59AA-8FC8-4E61-B636-622D34F4D7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7585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70E64235-D44D-F0C9-D0BD-C491D6636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C2DDBA4-5CD5-B772-84A0-9297854501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B866104-F98C-BFE6-1679-9C716F07AA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4A455B3-2AE4-416F-951E-3163E41DAD46}" type="datetimeFigureOut">
              <a:rPr lang="ko-KR" altLang="en-US" smtClean="0"/>
              <a:t>2026-10-07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A980B68-B69D-0C98-D370-A720813696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A8389AD-4829-6698-1E36-37BD98F5A0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2F59AA-8FC8-4E61-B636-622D34F4D7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3037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1371600" rtl="0" eaLnBrk="1" latinLnBrk="1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1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hyperlink" Target="https://www.youtube.com/watch?v=hd1d90yCdH0" TargetMode="Externa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hyperlink" Target="https://www.pastelclay.com/goods/view?no=49487" TargetMode="Externa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hyperlink" Target="https://www.pastelclay.com/goods/view?no=49272" TargetMode="Externa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hyperlink" Target="https://www.pastelclay.com/goods/view?no=49482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2D82FAC-9577-5794-A7DD-5512772D3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7C97C2B-456A-03A4-6068-130E2FFFD04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0091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1B0773D-B8D1-D0CF-70D1-26F2EF658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2FBD7E8-5CA1-6AD9-9AB7-F56443B5128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5950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642E9E1-59DF-2CA8-1B65-08E5AEDA1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DD6B226-8650-4732-0784-84D4FFAC478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5437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A8C6DE3-F7F4-201A-D776-D5FA7E00C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9F37F40-C0B9-56D6-7A43-59579D8F8F1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88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E5F033A-7232-2D66-D462-7AC0DEF83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3C6BC33-7262-15C0-D76C-31BDAEB43E6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6302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BAB20B2-DB1D-5325-CE34-C784CDC2A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8FC3D76-9A0D-25E7-CCB1-563FE070DAF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3966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8516645-0CC1-055E-4A10-54CB28DB1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6B20109-DDB2-0664-292A-3CC7BE9FBC3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2742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09F4BCD-18B9-9D63-61AC-B1F3C9983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42C0A3C-4E13-41B3-DE79-E8451BD950A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2537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B2E997B-066F-DE65-FEFD-DCC9AABF4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24037BC-713A-3CB4-B95B-F97479C652A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4028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5927DAD-BBD6-5B13-EE40-EAF6B3E82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D6EDDB1-A335-25A4-EA86-44DFBB6CB4F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4861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BBE1149-02BB-FCA6-1434-02EF0CE05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2D19C64-0A98-A39C-33DE-4EEA48178B4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6030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A0F7B3F-296A-3362-E6B4-64B4F60C2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97B42F9-4D2A-34FA-2E5F-A11752BD79B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8829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E87F2C8-72DA-259B-5A4C-8E6645D6A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B744FAB-2F04-3E1C-4DC0-2BD4C07D03C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1130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59905FD-B1E5-A49E-A451-32EE335DA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867348D-C4FF-CFB6-E4F4-C9EA5460E03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8039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2ECDB26-72A0-6CD5-5CA0-0ABDFB1D1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C3CA74F-AC65-E55F-5D48-E72E055C316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0516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C42C251-14EB-1ACC-BD8D-DD7AD185C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BDE17EE-77D3-538A-F84C-C37411ACC2C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4102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2F79838-6394-20BF-BAFF-81B587A29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76AB475-1FF2-B15C-4103-FE1F4E08E4D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1396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479FFA6-44B9-3594-C63A-BD39D7659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CC092DA-B06B-B85F-9854-CE2F6C839F8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3551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85FC3B6-E310-57A3-A098-8E6D7213C4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35D2A63-341B-3B8C-5442-D386DF554A5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1053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499D103-A546-9B6A-1A3F-A043677B6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E0957F4-14D7-8B3F-B9FD-D6F0DE7A4A8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0556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2114842-B5B7-3866-CAF5-56D9C1697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340F1B41-E2A4-5003-531F-9FDFD2D1FE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2794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A2B51BB-43B6-9B7A-024E-2A000E618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7CC230C-E097-D0F3-5BBE-E26918C2703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5529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1DEE92C-7EC4-9254-066B-DD18B5D74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B01D5B5-B0F7-9FC2-D46A-F64656CF02C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9999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2118EC0-0558-68F9-570B-803619872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95BCDA4-19F7-0E6F-8C71-D8CB52D39E4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0614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986FCC5-B1CB-85B8-165C-9BA64E0BA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E2F0500-C8D8-41EA-4E30-41E83477C72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2376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40665E2-B6D2-8B8C-4060-0AD787CB7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FEC645C-BA82-94DB-D59C-71C642EB1D7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3243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AABB77A-312C-4083-3E98-9B35DA7D4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0339883-4DB0-0C03-4B25-4D7AE836E12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0343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5523A2F-81F9-25E3-4F73-FE402B154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0C4672B7-0DF6-9CDE-2122-6E37D7D733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5826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6A8F956-2D38-145E-17C4-EDAEE0212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C925F9F-8012-D603-9D19-570D94B97C4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2463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E279880-F0EC-3627-1385-E06024EA3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342E833-81E0-CEA5-11E6-35E9F9ACC34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5070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E1D64AF-6B95-8FB0-FFD4-65B236DD5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C9A2F78-E457-C132-2369-C5034BAB581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28915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573B259-1B09-1AC2-6803-4D3EC41C5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665490C-2F30-43CE-12B7-A1D158BFB79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09365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0CBF80F-6AF5-10FA-D1B5-6020B176A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B527042D-88F2-117B-2A52-C7838FFA5788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7299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89B9C2A-BF59-5287-5969-B994C08B92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F4B6652-2F8D-286D-9D6F-DBAF71288A4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3102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80247BF-B20A-0EF9-7872-643D7997A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9CF62B54-03B1-2CC7-77C4-AD575D21B706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46523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C4AFB59-9765-3DD1-FC1C-BFC47C7EE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BC409CC7-77AF-EC50-BFAB-7485BFFF730E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8798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CAD58BB-BE6B-90B9-0BA0-CE7BF2EA3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C0DD9E54-B293-E936-9F8C-58F862213DBD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5800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0</Words>
  <Application>Microsoft Office PowerPoint</Application>
  <PresentationFormat>사용자 지정</PresentationFormat>
  <Paragraphs>0</Paragraphs>
  <Slides>37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37</vt:i4>
      </vt:variant>
    </vt:vector>
  </HeadingPairs>
  <TitlesOfParts>
    <vt:vector size="40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현자</dc:creator>
  <cp:lastModifiedBy>현자</cp:lastModifiedBy>
  <cp:revision>5</cp:revision>
  <dcterms:created xsi:type="dcterms:W3CDTF">2026-09-30T02:54:14Z</dcterms:created>
  <dcterms:modified xsi:type="dcterms:W3CDTF">2026-10-07T06:06:16Z</dcterms:modified>
</cp:coreProperties>
</file>