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8288000" cy="10287000"/>
  <p:notesSz cx="6858000" cy="9144000"/>
  <p:defaultTextStyle>
    <a:defPPr>
      <a:defRPr lang="ko-KR"/>
    </a:defPPr>
    <a:lvl1pPr marL="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D0483F-8C08-E2AA-8F10-2D623934F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F92EE3A-4F57-E720-130A-1C55DE012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C0B50-A2A2-41DF-BCC9-28022F11EF3F}" type="datetimeFigureOut">
              <a:rPr lang="ko-KR" altLang="en-US" smtClean="0"/>
              <a:t>2026-09-23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2FDE31D-15E9-CCB1-C234-62965AA74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FAECCA4-C00A-4039-5B2D-7457B5796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F7A8D-3F0A-4F68-B7AF-BDA6308F6D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7125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16EE6B8-2792-2750-8C0B-D179AB8D6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0E04C32-C1FB-8FCA-C8AB-FA0EBC45C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3E874E3-E54F-157E-23F9-51FA99917F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CC0B50-A2A2-41DF-BCC9-28022F11EF3F}" type="datetimeFigureOut">
              <a:rPr lang="ko-KR" altLang="en-US" smtClean="0"/>
              <a:t>2026-09-23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51628B9-EEEC-0601-0D45-6C48B72CFF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08CA6A3-02FE-3304-7451-139967CF2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4F7A8D-3F0A-4F68-B7AF-BDA6308F6D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049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1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1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youtube.com/watch?v=834S88Ix9O4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www.pastelclay.com/goods/view?no=49286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www.pastelclay.com/goods/view?no=49273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s://www.pastelclay.com/goods/view?no=48441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4988DB1-652D-9EFE-8B0D-A27B00086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3D086B7-A465-6652-95E3-49B2D93096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308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0196319-FE4C-730D-29E6-787B6862D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71CFCF8D-7E05-3345-C052-714370B80F7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314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8109FF3-1367-1C0C-4B13-ED74E634B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7AA852C-9176-FE7B-F669-1194839E1A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655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FFA0E25-A390-E18C-897C-0A78CEDC2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FC6BF41-324D-546F-8328-977B367BFB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27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DFEE8D3-0335-67EF-5887-5AE0D3CCF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7C1CB1A-8424-B0F5-0203-1DCB75C6FC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402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9BEFB61-7F1A-4181-7718-8C3974479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6799B3A-BC37-D99A-1C07-0D3CD2571C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317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2CD2852-E1B9-2132-1DCB-96184D45C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DADB575-D448-9A86-1A4B-A67CA7078C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415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F65C9E4-E693-2AB7-0AF9-869BB67AD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A22B8D8-A1A5-B65F-40D9-6B36E40F5B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775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2D53FCB-51E5-8857-4BA6-AD3828CCA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DABB3D2-E97C-C3ED-C150-49CBCF9473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772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71FB673-5069-C043-42B7-5F7CE9FF7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9CD4CA8-0625-6C1F-712C-6828D7DC493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123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4A90875-4175-34A4-2BE6-DEA426B5B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44E0ACB-DEDC-52D5-CA9B-721FAE473C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017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BC8B8E0-2507-FEE3-4732-956D0EBCF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0C2B97-75FD-6AA2-4797-599E41E7E0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360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6F027B2-2795-F6D3-6610-013D0B4BB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11F5650-7B01-DE2B-0CFA-DC43F135E1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6610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7D7D634-7950-C56D-3B23-4B8439225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7145FB6-08BD-B7EB-971E-CB413DAB7B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99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94428AE-08DB-E348-2C3A-BC23CBB95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717D5BD-502D-FAE3-185C-D3CDC3E8D8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504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64B5407-D8FE-1CC8-4EA4-46D36F4C9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5830753-C19D-16E5-1FFC-8E961AEC1B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834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D647FEB-C414-0AD3-EAD2-E031028AE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6620B0B-9669-7836-7280-C6606A484E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901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28EAC64-26D5-834F-F823-03F3368AC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3FAB35D-1864-487C-3644-07B4DB4E00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164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DD9D1EF-C083-89D0-D91C-28F1BCEED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6D3D9E5-6013-03F7-F881-71A283B3F8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1072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66A14CE-EA9F-2F35-1E57-C13271FA9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B7F8278-6D6C-DD86-2C94-94D6C64963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652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9527A51-8E30-AD84-89F4-1789FE11B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5C30A7F-EB34-F4E8-807F-FDAA833BFA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561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E0A0528-FB93-83BC-60B3-B97DDAEBC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2062A76-BD00-FF3E-59FE-130B1FD52A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3340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70C1745-E07D-D2D9-A9C6-9DA2B474B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024894D-D2BB-EA50-30DB-C6B6F4989C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4932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B5603E6-0C07-8C20-6610-73EAC9614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2BD7441-6B4C-B16E-212B-93FF019B71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8240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E9B2F99-3FCE-E1D1-CA76-4F50E632B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B2A5D67-C848-0F1D-DFD5-9EA5BDE457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9209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84E61F4-741F-C11A-EA3E-567A8407D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8AD7BA8-03BE-059F-5E38-65363300165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169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CD3DA95-C000-260F-79DD-A409B34BD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C967CD6-A05C-94B5-F065-0F6982BC3D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838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95D1316-5026-016A-A923-0F3DD1E74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5A91223-ABB3-C184-CD12-A30FD1A8D2A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089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8F3DB0E-C080-7956-AF14-7A091256A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A2B55CFE-D0B1-E58E-0338-FCEC585A4F0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4846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BA655CE-5CFF-3037-B18B-8F857054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F4D6AD70-4276-3101-5011-06698C0A7FE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197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02EAE6C-BEF8-B722-41B2-D4C5DAF2E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CFBCA17D-5DAF-C181-C7EB-4D24B243F17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22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사용자 지정</PresentationFormat>
  <Paragraphs>0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4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현자</dc:creator>
  <cp:lastModifiedBy>현자</cp:lastModifiedBy>
  <cp:revision>2</cp:revision>
  <dcterms:created xsi:type="dcterms:W3CDTF">2026-09-23T07:55:19Z</dcterms:created>
  <dcterms:modified xsi:type="dcterms:W3CDTF">2026-09-23T07:57:42Z</dcterms:modified>
</cp:coreProperties>
</file>