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</p:sldIdLst>
  <p:sldSz cx="24384000" cy="13716000"/>
  <p:notesSz cx="6858000" cy="9144000"/>
  <p:defaultTextStyle>
    <a:defPPr>
      <a:defRPr lang="ko-KR"/>
    </a:defPPr>
    <a:lvl1pPr marL="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2316" y="9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9968DB3-FBF8-DA04-39AA-C89C7C37A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86B5135-B917-E112-E694-4B57D7CA0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27A46-CED4-4656-BB9A-43291FF5CBDB}" type="datetimeFigureOut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68F60D0-93C5-2EBE-412A-85AB8A325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CDBDBEE-20CA-58C9-4C2B-5D405DCD9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CC9E3-87C3-471E-BBCB-7DFCEF9B7F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0911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E880F57-F1DC-0ECC-A808-562EA131E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880984A-7BB5-8B1C-9264-8FBBCB2C0D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9EC3419-07CC-A265-03E5-727BE6AE80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A27A46-CED4-4656-BB9A-43291FF5CBDB}" type="datetimeFigureOut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FA6C689-04F4-AD09-5848-EB26E452ED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D7CF22E-10EE-261C-4050-11DCD97FD1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2CC9E3-87C3-471E-BBCB-7DFCEF9B7F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7098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828800" rtl="0" eaLnBrk="1" latinLnBrk="1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1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youtube.com/watch?v=ZBq3lx4R5X4&amp;t=1s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s://www.youtube.com/watch?v=WJbiQTUjapw" TargetMode="Externa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hyperlink" Target="https://www.youtube.com/watch?v=og35biW8qgA" TargetMode="Externa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hyperlink" Target="https://www.pastelclay.com/goods/view?no=49009" TargetMode="Externa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hyperlink" Target="https://www.pastelclay.com/goods/view?no=47421" TargetMode="Externa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hyperlink" Target="https://www.pastelclay.com/goods/view?no=45162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FE2160C-E3D5-71F8-37F1-C96BD6A02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D1D525E-05C8-83F7-050B-38AED33D80F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318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6D41723-2D00-4D49-34D3-C9E7B9D29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EE54A5C-4D8E-6493-A2D5-5A500D609D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63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49E1FCD-E4E2-3CA5-D0BB-E69E7AFF3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22000E8-5E3A-7513-946A-8066BEA15D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799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8FF605F-EC78-696F-E9D2-C8084022C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DFCEBCD-EE2C-BB8A-8CC3-FF23FE0AFD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2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3D87F55-4B19-4C6B-4585-5E6D08F44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9D41821-E543-38BE-5639-E90BD637293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224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03BED7F-2DCD-7168-EB7D-01330DB55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29E69029-4B3B-0E84-99D3-3C34D672523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07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F3F4FED-6969-496F-A996-09BCCBA19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6596DC8-A8D8-1559-ABF9-2D59F67DC9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304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375AE8D-6027-F992-099E-10D7E3329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566F519-634B-C9DB-4D58-999BDA5A08F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243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C1359A7-ADED-BEB3-A509-89FA143AA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A78C753-9EF1-7470-6C3C-979E1A4197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773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58F8C7A-40BE-B8DA-ED4A-D9BC8413E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20725DD-687F-BA7A-8BBF-60388374F4E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602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77BE455-DDE4-935A-554D-2532C841E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41D070A-CF5D-0FF7-A75C-59ACEE80105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129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DC71C03-B8EF-A682-FB28-2ED46E1A5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D3BB17F-4CCA-E38C-63DB-495F592F9B3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09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7DFE6C4-C478-A50D-292E-EED588EF2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3977A2E-20DC-C843-6185-77E5696289B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589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B71F044-C05B-9219-2DA2-C492ADBF5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5D1792F-6D2B-C5AD-5C8F-CCD1F5203B4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874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AF63EAB-7EB9-C7D5-E185-CAD4F2563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EADA33C-698D-9847-7183-FAC5D5BEA33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0893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07B7D25-52A9-07F7-8640-14B35DCD2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BF5C84E-F65A-6015-FD20-5210F76D8EF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9505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1F0E370-063C-6235-5E7D-ACAC24651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1CFD623-C289-CAD9-6B09-A7AB0BDE501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574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FD74E23-2E8C-CECE-E534-466183B47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4706407-C7D8-B573-3183-F4CBAA0967F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2382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2BBBE5C-B5C7-478C-89DB-B4A3A0E26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B69797C-3DA4-F24E-8308-5C7007EC3D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820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A02F5D7-4D73-370E-1B1E-417BE3F92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D9AC0D1-409E-1A00-904C-72D0178CFD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3694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E0189B1-DE40-A347-0008-EB60AF545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086C84B-AE48-1DB3-8852-761BB2426E5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8034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BF4A598-6923-77EE-4A0B-91F332FA2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98BD9AA-893F-5E35-5AB7-2594F0A3AB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2694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E2CA0B5-19FD-9BBB-FFB1-08346D857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2435546-925D-D3B2-121D-35B8A516D2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34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D069BC5-FED1-9FDD-FCBD-B8CD58D39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72D9536-6908-0954-EF2C-7744E98B3C4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2853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B3248FB-4DFB-5BA6-52E4-9C3C9BE69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4A4A373-9749-4C3E-D4B9-CA94C7CD7DD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5714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4393A1F-C354-7509-C72A-E133CE855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08FCEEB-0864-70AD-76F2-F237F30CF62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6011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4107085-EC80-527F-AAC5-BF3B8EAC3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0821787-4047-943E-5595-C3DE17EF7C8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8512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496C86C-518C-99FF-9C7D-17D1A328A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5805190-EC0F-73BE-AC10-A6CA918E0F2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2083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EC1458A-F1CD-DA8A-0A15-7606D12B8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B21529B-CA7E-5A75-AC3A-41F35D460D1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4975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BDEF68F-2488-7A8B-64BD-673FC9236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65DD461-9883-0D54-1684-F185B80559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7688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B11507A-E8CD-6926-1E20-0A51F9575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860D079-28C2-237A-21F8-CEC71A2D23D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4394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474DDA7-9B77-169E-3952-F28371E94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CD6EF3F-5DA7-3170-5BD5-A23E1BE2E19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7001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4D119BA-4CC9-6FA2-5135-8190653DC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AE4C085-E721-0203-DAE2-BA983B97F0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0398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E990FA5-9410-64D5-BC5F-A3DFBF4AD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D18A3876-09F9-ADD5-FDF9-4C8BEA15724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5019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4AD89AF-18C0-EA02-1ACE-AC724AC7E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1E9A897-14B9-BEA5-6CC9-E867C19EDBE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836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F7DEA22-D32F-534E-C968-551CA6D77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8FE4EE2-9FC9-FC7C-E02A-8243268B78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4427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83CD366-8043-77CC-0022-E55EFEC69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55045FF-7D65-AE48-1A1C-32DBEEE75A4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542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2B79A5D-3252-2CFA-FFC3-A84E8F778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F968807-80A1-0019-ABF4-491026E16B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92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519D6A9-ADBD-E578-C22D-62DF29876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DDF96BE-5DB0-2E5F-29AD-0123AE025CF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2415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3AF2BBA-1133-65AB-60A2-690BB9F7F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FE7D2BD-E002-C2F1-035B-74ED20D94AC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5860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8CF74CD-2FFB-E8D8-14F5-7F2409A47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34FEDE5-082D-FDE3-D753-A5AAB11E788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4555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DD679C5-45ED-2760-3883-55C3B1373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7F7233F-1AC8-C405-4071-54DC042E813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820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46B8684-C384-F075-BCF0-241364A28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4E6DD99-F625-1DF1-B412-6B9FE147845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1677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F67F54D-E1D8-9205-6013-EE2CAF0C7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E132797-9EF0-C57A-0916-9127EE973B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823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9EE894C-88EE-3EF6-51B4-0323B1DF3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25A8EBF-13FB-5BE7-2FD6-B8A9C8BDA01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3745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5FE2BF3-5CF5-12EA-7F52-F52D0BA48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B04D743-B225-3AEC-ABD0-5F5D5DA3B4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6223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58EC5A8-5CB7-00B3-03A6-138A2E921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EFE16DC-ABEC-85FA-8AC4-77DCFD29DE3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412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D8AC4CC-4663-47F1-C0F4-C80DEFBDB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18AE927-C3E7-815A-AB4F-B317C7227A7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2243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AE07CC7-A7DA-14EB-E6F1-3EB5E53F6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A45816B-5EF9-D9A9-07DA-F81F7C8CD63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9539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6E1983E-C017-0ECB-CEB3-4A04A12FF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A4A75E8-F609-34F9-7FCA-607FC5A6B5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9564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6427DCE-E230-BD9D-304E-8DEEC7005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6A2D0D8-0E1A-2656-453C-CE60F1B32D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4225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C7688BA-4C84-4F11-1EFF-D6FB4A95F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599926A-B985-5E13-D84B-D845927F42A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9240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21B54C4-164C-66CC-F6E8-ABE299995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62B3D61-A057-28E2-9306-4D2DB97EA6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9834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ADBC8C5-45D8-DC5C-F9BA-ECB4981EB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2D35184-22D1-61BB-625C-1A1C1E6A412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32176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AA5491A-CF6D-9DBD-9025-4A1B52BFE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35FA8CEB-07D2-CA6D-153D-351E1D7DBBE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95960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01A3A74-2A5F-42C6-2BB4-46E4B010B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75B6377-11B0-32B4-4844-50BBE15C2D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7661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A007ADA-F449-3DCC-74C6-18F77BCD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C7EE3B9-1E48-8513-2C74-6C9E981D42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0537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9A88E04-8A50-A6CE-8785-971682FBB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1B11D3B-A143-67D2-6674-734488A4AD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5596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5EC3E17-A588-967D-2368-1E16D90DE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933FDBBD-6FBC-A424-99C3-D3D40C4C4C1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69689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FF2C011-7B55-6274-A167-5F1B16200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A271505C-B633-0B06-413C-C7F0A360F01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8072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E4EAA3B-8225-D38F-2A4B-17D02C87E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15B2C5BE-34A2-623A-49F4-450D53CC648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4047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0</Words>
  <Application>Microsoft Office PowerPoint</Application>
  <PresentationFormat>사용자 지정</PresentationFormat>
  <Paragraphs>0</Paragraphs>
  <Slides>61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61</vt:i4>
      </vt:variant>
    </vt:vector>
  </HeadingPairs>
  <TitlesOfParts>
    <vt:vector size="64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남 대문</dc:creator>
  <cp:lastModifiedBy>남 대문</cp:lastModifiedBy>
  <cp:revision>2</cp:revision>
  <dcterms:created xsi:type="dcterms:W3CDTF">2026-09-17T00:57:33Z</dcterms:created>
  <dcterms:modified xsi:type="dcterms:W3CDTF">2026-09-17T01:35:09Z</dcterms:modified>
</cp:coreProperties>
</file>