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401C56-67D7-8729-296B-9A56BEB7A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9CF5FA-03A8-3EF6-EFBF-4203CB701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C88E6-EDBD-4D95-BC60-136E779E674A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7C367F4-724B-4C75-BB64-7EC59F62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1467813-CC0D-D08C-B07C-B55945F3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5BB16-043F-45A4-823B-FF750BB9C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54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6CFC5CF-81AE-5577-14D7-552231586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3E6A6C-D41F-0E66-9E06-BEAD9817D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9015A5-817B-A310-C1A3-4DD32EE7F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9C88E6-EDBD-4D95-BC60-136E779E674A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0A891E-6BA8-E9F7-05F2-9F663D4DC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A90D1F-9116-4008-4B2D-E4335B71E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55BB16-043F-45A4-823B-FF750BB9CB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4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watch?v=TfZRL4KvWQU&amp;t=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mNqhQyEVprw&amp;t=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youtube.com/watch?v=UbOl3HBXb_s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youtube.com/watch?v=ktiy3SQ1KoA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2728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pastelclay.com/goods/view?no=49142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pastelclay.com/goods/view?no=4879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A68D98-CBDE-A954-79FE-2114ED05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9A64AE-18D4-2651-9BBC-600F285992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7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5E84F5-5948-8C62-D389-E0CFDF0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928F7F-B254-5C64-358D-F2D4805FB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6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FF513F-5491-1C65-0D13-A24CC7A5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D0E116-2D0A-73CB-FD06-0E2E3EBDBF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2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5E362F8-B67A-65A1-2215-A1579D03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8A8CBC0-E38C-E23D-D5A0-4593622D69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6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0678A40-9473-080F-7FB3-52B5BE7B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DB9BBA-1ACB-35BA-D006-3A22F433C8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7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11BB47-BA5D-3CFA-5632-2806C35A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5FAE4E-48ED-1FB0-F56E-270997D840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74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B9AC6A-22D9-18D3-B0BB-AE78EEDDB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241CFF-4B3E-E2C7-249E-9086D03321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5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FE987E-953F-8F1F-D4A5-DE2FD0E5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CCD39E-AEBA-863F-2FC1-011AD99AF1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4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97A944-4EAF-EC35-6931-AF11BDDD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B36C76-9477-4FBD-83CD-A215561C5E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34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D656FA-C401-D4E6-CDD1-5B106389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A24E5FD-7A1D-42E3-CB9C-01A8E9067C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2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46F6D8-0AAD-1F95-8615-E12A9D422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7195E5-F4AD-0968-2C71-5297357036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0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4051C4-7D2C-87A9-B092-54AB3B4F3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58D855-B236-8C0D-56A0-F459AF09FA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49E363-D4C3-7741-34F1-87BFB26A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8222B0-353A-A8BD-DEED-D1C81C4813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89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A34CAE-7BC3-E171-9E86-D6D47CC6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3B165F-4287-821D-91B8-1124DA02BD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69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A6FE29-D17C-0E67-A680-DBD7486E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437095-2B77-EF45-057E-27C4573EBF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3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A7896FD-DE02-2FF1-BC4C-C53C9B126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7AC2DA-B2B9-02F6-3E16-953B5BB4A4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11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B7C53B-DB09-3461-6C12-6311E8DF6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987570E-7152-755E-CCC1-441C6D7A61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13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C1F4DC-25D9-A517-EBD9-999A19F4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5D68EBA-80E8-BA19-2884-5DA37CEAE0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0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01059A-4A04-B96C-2077-13354512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9E26CB-C8EA-47C1-7368-60DEA7521F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04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F5F8E4-E66A-FE3B-8C07-0A598ADB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D75356-4C15-26FF-1423-2CA85D4E1A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22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C06ED3B-3266-6DA7-5A0D-97449454D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7CAC73-6D82-7FFA-F6C6-546068DD33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47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9E8945E-92B0-81B4-2A1D-DC0138AA3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E937573-6DFC-C8D7-1F31-F67548C71B9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43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B415EED-C988-7881-F57C-DB5F244FD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98527F-1CDE-A063-110F-2F609979A1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75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940B166-C3C1-5625-831B-2FC7EAE4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E8B393-780E-04EF-EA3B-5AD1204C5A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73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2370F8E-09CB-2B7A-B4EB-A25E7D4FF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9D505C-DE2D-0CEF-16CA-B2E6AF0341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77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7E7A67-EBDB-C87B-00E6-8C9C35EF1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0C7675-91C3-BEFA-FFC8-592D1469CA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21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0D6E8A-A952-88D1-4397-0A2A24D4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4F6B1B-65E9-1AB3-28C9-93C82F2D08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77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BF7107-A93A-45DC-9ADF-FE0A46BA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D4D308-6539-668F-E9FC-BA8AC2FE77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31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8D06C91-05DA-694E-A28D-92312412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B5EDA7-8928-F2FF-BC63-2300BD26A0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7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B65AAD-8B21-264E-F437-B4436FD8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699A10-3952-5515-88FA-C258F8C4C3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95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DE6201-72F7-F4C0-EE73-0F9D8A61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95D384-A738-4AE4-19A1-1E564ED83C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36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9BF3CB-D23D-9098-AFAC-F51BA901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B4B141-A2D8-FC95-DC97-7A3FE8FBEE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86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0DDE2C-4257-8BDF-7C41-5A24F206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7D7521-C899-1C9B-A264-9B28953CEE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52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0ACFC2-F4B5-39E1-DE1C-1E210EFA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2E195C-E069-9376-7FAF-ED41BA9557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72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5E4C9A-0AAB-6B59-C821-6B9D0F68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9596AF-657F-1A3C-ADBA-672582BD03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77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EFEACE-FE4C-478A-49EC-1108C7DB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4C83FF-7B22-4105-37FB-99329A9A73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91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13F43F7-84D9-30EC-08BA-7F1A0FEF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55184C0-AF3B-6EB1-281B-FC0D9467F5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5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F3CFF0-3202-7F4A-012B-F82948877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6D9266-7758-113F-D7B0-3F5797C2FB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49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D0745A-EF29-C3CE-6003-19ED9D93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A20D66-ADA6-F269-175C-8E370EDFF5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153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45066B-C0C9-7871-2536-2E0925056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3F5863-E04C-39B5-B005-78465163AA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70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55FFF2-E231-B2CB-D9AE-E3597B7D0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03F6ED-B465-1F43-AA4C-625D7B8FF0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92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1511F5-7ABE-53C6-AACD-A428F5EF1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AB50A3-B15C-BFCC-740F-DAE372898A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64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C2F598-3809-9C62-0766-9CC39AB3D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042A7C-0F94-8826-49D6-83FFB235FD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76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042C12-9E1E-0A44-0185-DF0140984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8BE072-BD4D-1CF4-5176-E45DAC8C9B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36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81D062-82E8-4C4C-0450-7F318FE46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5AA1EE-5DD8-B40C-C137-3C83B2660E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196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B8590A-C496-4D97-E2F5-CD95DC1F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BB59B3-D34B-AF8C-391C-1516572612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564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626716-526D-7839-1F85-BAA9D60F4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5D2ACB-E7E6-43B0-53B5-308CA0210D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83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085B00-2346-D77A-8A56-8434E84C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E6D8EBA-72FF-B502-D478-BFB77120197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78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65ADD4-D8DA-D99E-832E-1EF295CE5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8507D7A-10D5-79D0-7FED-92D6745262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305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E3D3ED-87E1-1B71-D4AF-5F34F0B17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CC23C4F-D3B9-819E-8BF2-4034602113E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37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50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2026-09-16T05:23:00Z</dcterms:created>
  <dcterms:modified xsi:type="dcterms:W3CDTF">2026-09-16T05:26:04Z</dcterms:modified>
</cp:coreProperties>
</file>