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318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 snapToGrid="0">
      <p:cViewPr varScale="1">
        <p:scale>
          <a:sx n="53" d="100"/>
          <a:sy n="5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9A36AC-7F74-A011-C202-06E6FC264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8F7C630-7237-5D1F-E7C4-43D11F17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6FA3-99CA-42C5-9A61-D983DE2DFE89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E39F72C-3C0A-89FD-C91C-03842A548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CC83A9A-1034-1169-DF4D-0FACB76D0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CA35A-21B5-4875-9384-4822FC3DEA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02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2A7BC81-B3AB-DE19-2FA6-83B93FF51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E21A0A6-266B-4829-F389-03574FEF0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DAE021C-8489-9D60-F710-6FCA91ED7E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DA6FA3-99CA-42C5-9A61-D983DE2DFE89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8CB9DA-D463-D228-2693-6147B0C68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3760A4-3A7E-9CCD-C59E-878CAE27A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7CA35A-21B5-4875-9384-4822FC3DEA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591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youtube.com/watch?v=AWEWCPgQMGc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www.youtube.com/watch?v=QtQBh8OZdr0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s://www.youtube.com/watch?v=BeBVrxKMfj4&amp;list=RDBeBVrxKMfj4&amp;start_radio=1" TargetMode="Externa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s://www.pastelclay.com/goods/view?no=50288" TargetMode="Externa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s://www.pastelclay.com/goods/view?no=48501" TargetMode="Externa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s://www.pastelclay.com/goods/view?no=4890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240013F-5038-FA46-BFDA-34B16837C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2008CC-A56C-9DAF-7B12-A84A2196AF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407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7A38D6-81BF-A96B-A34B-580B024CE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8DA03F-5AA6-552B-59BC-E946F9DA8C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5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A19BA4-4B08-A9B0-B865-8E91CCCE4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F272AAA-2485-35F6-CF34-5702E6C731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49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60752B9-89E4-42DE-DB46-D75EF1AB0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9E9329C-2C1B-1D1F-3C53-570CB69525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8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7F6EA3D-747D-5146-E558-5E05FE5CA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77FC02-AAEA-A99A-AD05-0BEFD374DE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87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677559B-37F7-7488-F006-8BD9A64B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DB52F0-78F9-A305-DF8A-4A0FCF2A0D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5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0ABDAD1-83AF-0445-CDB8-5796F6466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2A83B3-EFD2-3FD4-3120-B89F8D0851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91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2F1ADD5-122D-562B-07D3-A880D994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E5B7A6C-5338-783B-B344-B4026B5A93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86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101C11-3354-7073-69A5-C8573C5CF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4E280A-65E2-EA2E-AA95-9F5889A59B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04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1082A5-ADDE-014B-F095-30BED35AD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94EFA90-4D61-F4B4-7239-FCAF24EB25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03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3B03F3E-397B-4A9A-ED14-679F859F0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4480813E-6AB1-41CD-49D6-5972020362F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87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5A7587-4D13-2475-D38E-CE8D0B427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D20D022-7A63-2A5C-D235-B93E48E289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1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8451AE-AC5B-FDD1-2BA2-8048A4EB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8E645A-7B80-7160-A250-CF07BBCE53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1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848907-7E27-1AD5-E4DF-67963583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4F935D-5AAE-8B65-603E-8F3193B2DB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85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CF5F9C-90D7-EA2A-87A7-B1650291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ED0B7AE-3D5F-9C8C-B8F8-2982021063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310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189281A-904E-56AA-349A-8AB6817A1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63076C4-A8AF-A2E3-AB27-DAADAF0AAE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5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FF9DCEF-42A2-A23B-BC09-072863302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3F25DA6-2AF6-4FB5-3792-71B8E5F217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27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C6507D2-3A68-B1AB-363D-9F3841170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ACE18C-28D0-FC54-9B46-94D4537BC3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27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630E2B-8715-4061-F5B3-9BA909A75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A8DD2F8-F8E1-1424-3B17-E3AD560A55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03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23CC93C-D6EF-1C58-3010-A23A6CF53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DF8071-EA12-F1AA-355C-D1364935BB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31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079DCB-0323-8729-5122-282ECC21A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04691D6-3ABC-D6F3-5E2B-9E11CD5936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7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DF55FF9-BDB5-3FAD-F84D-8664BE883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4B6041-5F6B-3D34-9B04-90BB79FCEE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81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3555E3-276B-1C7B-D17F-FEAFB984D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A38B51A-5B1C-BF2A-23F8-8A8FDB1C44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3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5B274D-00CB-7FEB-BE1F-E62A3083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A7387D2-DFE8-2F6E-B0D6-D6ECE71F3D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82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4CB85C-C2A9-BB95-F0E3-957ACEE0F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E6FF4A-DD15-4243-F227-D25690F8C0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23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4DDDFC1-3CCF-88E2-B2F6-2032D3AD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3667CF-B370-0E83-27C0-21B9ADE9D1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90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DD454EE-3B35-C1DB-6F6A-27FD21A3C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AA885F6-2413-6AF0-69AB-2BEBBA1A70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75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18F72AC-3C69-0776-A20E-23C963086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10A7316-1DCF-CC5F-22BE-3F8F35DFE1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66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C1C8FD5-2889-A3A6-23E1-83D29925B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281437-98BF-B396-8123-19A80E7165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67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EDAFC8-DA5A-B87D-A181-80D3664F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1AA7CC-966E-719E-077F-FB803B69D7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837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B90128-94E3-F1F1-96EE-D46CF9B6E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4E868BD-8D57-5DFF-01C6-ED1DD1C2E6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345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D6498CA-9BE9-B797-8269-3F2B08C86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BFE406A-F147-C1DF-3630-5B23ADCD37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04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CB6278-7B05-F752-BBE9-12E33EF7B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BAC89B-B6F8-594C-AFAA-67DD9E77DB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04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AEF65F-6688-2671-C0D6-963F1B0E6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694ED46-6CB8-7550-1120-7A513B356B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91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284D143-7F91-5A32-E188-7B0213F26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4AEE479-EC44-297A-716B-96CF487B29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347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A084C6F-E12D-9F82-C71D-F1F5534BB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8B6CE7-6D4C-5FE2-39DF-CFBAC43217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4783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CBB1980-21C8-6513-32AB-39B0B054A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8B868FC-F3E4-C096-B97E-6DB3C4309F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13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0E14821-DC03-1E68-F5C0-F3D26DB2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CAD7DEB-EA30-37F4-07AF-CE9F098BC9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831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B53058E-7D22-BA33-A871-40C8D507C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676F4DF-460B-931B-BC0A-0E0ABEC8DD7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786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28AF8E-A34B-96F5-DBE8-8044190BE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1AFF176-BFF9-582B-ABCD-FB685AA43F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973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FEDDBA-5809-11CB-59B2-E07FD072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8EA5EA-8E5A-7F52-115F-9891AF17AD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836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DF54F2-3DB5-65FF-736A-7C5276921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FE9014-968C-C388-6674-A399A6F60D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0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F5B05E-A50B-011C-EFA7-04A25D2AB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D5CE40-D11D-4D09-2521-F531498880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873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9CAB0A3-4687-135A-E182-1B40658ED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C1E91BD-7B1E-7482-25F0-D265EBA173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285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FF87E6D-C047-1135-FDA9-0A7A63E11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3C178F-436A-5FA3-2D7F-1DF04458FE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174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D9DC2BB-D4AC-0A1B-D184-F6F6110C5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F54B21-772F-9B05-170C-91F54AC06C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137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23DA806-2D34-F5B7-36A6-275611E2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491BEFE-F27D-6510-1D97-1293B5ACAD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630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393410C-CA15-E1B8-D388-FAF366DC4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91B8DE-D9F5-8364-63FF-033A43CAE3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41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C19B18A-ABAB-5E36-A170-B1286A80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06A3E2-5C75-BB25-B703-929E7CCB3C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867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35380F-F317-0114-3B6A-9C5CBD21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7903C32-E460-02A4-8B4B-0B32B8E142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905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5E01C49-075F-6AE1-CD9A-E0A9E5172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6909150-AD1B-B441-9EC6-DCB562F008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899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64A47B7-8536-756F-FBFD-53015C657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234D98-B776-A91D-836C-132119EE8E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86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33AE674-E85D-A086-A735-0B633C0D2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EF99814-C588-3D03-BA1E-EBAAD0ECEF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190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571ABF-250D-06FE-78BC-5631BBC8C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28A807A-91A2-2C2F-77E7-02569ED442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445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C215142-328E-02FE-4D8D-E7660C19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1BB77E8-BB6C-BF52-4E5B-1FFC8F7D2B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67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4790D89-894C-F29B-DBB7-1DA0E179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4C1E0F1-D4B5-CD4C-D511-0BF0C29B83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303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A80F65-806C-959C-4E46-8A3971D8B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3F44F78-A5F3-47C3-7A53-64FA170F03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301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F3F22A7-63D4-69B6-08A6-DFBDFF6A5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08E47CA-452D-852D-F3D1-4CB7C2C6063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748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38EEB81-0B0C-0517-1EA9-D2DB018D7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FDD406-3D31-4005-C2CF-0A90D3FE20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7372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9E60EAD-F026-BFAF-F545-9EF36063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DD02370-570D-CF79-3AED-3DD89897031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394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DC7953D-204E-A42E-F105-63E1B22FB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4190851-57B7-38F2-8685-98CDAD29ED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504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85FF560-3EC5-5903-6866-B1B71C3F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841391B-A6DC-6258-6D59-5FACB951399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19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사용자 지정</PresentationFormat>
  <Paragraphs>0</Paragraphs>
  <Slides>62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62</vt:i4>
      </vt:variant>
    </vt:vector>
  </HeadingPairs>
  <TitlesOfParts>
    <vt:vector size="65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3</cp:revision>
  <dcterms:created xsi:type="dcterms:W3CDTF">2026-09-09T05:58:51Z</dcterms:created>
  <dcterms:modified xsi:type="dcterms:W3CDTF">2026-09-09T06:53:04Z</dcterms:modified>
</cp:coreProperties>
</file>