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1C74FF-0AAB-7489-CBCF-E9A14110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306B642-F5E1-4734-8D3B-92AC98C6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F894E-57D3-472F-85CD-D70A66D9993B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B169FD5-957C-8BF7-AF5F-3CF055614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1341B2-A206-CC04-3CA3-7122C373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EDDB-B0AE-4431-A2AC-488132C14C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7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7E4136E-7007-C814-69E2-7032634D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3CE56F-07EA-90C9-3269-3FBDF7A66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3AEE93-4972-B651-3271-67B61E5D7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F894E-57D3-472F-85CD-D70A66D9993B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356298-DFDB-216D-CE18-17AF3E609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CEA591-1235-7686-E0FD-1DFAEDBFD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FEDDB-B0AE-4431-A2AC-488132C14C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77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youtube.com/watch?v=Iah0DdncS9c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youtube.com/watch?v=ybb6YeLoirY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8714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pastelclay.com/goods/view?no=49155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pastelclay.com/goods/search?keyword_log_flag=Y&amp;search_text=%EA%B3%A0%EB%A0%A4+%EC%B2%AD%EC%9E%90+%ED%8F%AC%EC%9D%BC+%EC%95%84%ED%8A%B8&amp;perpage=80&amp;password_mode=update&amp;old_password=&amp;new_password=&amp;re_new_password=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7FD68D-17AC-B6E0-54AE-7CEC7558B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3CABC1-871C-6DF6-52D5-95948DF461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5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91FBA17-2930-B954-6CF4-5922F9F31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D147B9-B590-FB66-F784-F282CA8A23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7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696466-3C2E-41BF-3D2D-A1529C0A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0C50E0-3B51-19CF-99BE-421E7ABA36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81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E87302-F20B-6B27-B687-AE31502A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7D3E4F-F664-188A-377F-4155C6CB77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2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14515D-9E85-AC1C-7B3B-B1AF100AF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E4310D-A7B2-5B55-06A9-507FD90AEA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16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6B7CC4-B53A-0D30-7490-6C440AE9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FEC37F-522D-6822-5DC9-7519E44365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006398-EBCE-FA75-C273-9B4452DA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2E2BAB-9A30-80F5-C686-4D02B8C9E8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78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F25989-94C0-6B3F-DF99-81926820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7B3FBD-E39B-48FF-DAFE-1E1C9D0DA4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70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505D7A-1295-C4FC-6D85-829D653A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D76519-796A-7D01-8360-11AE3EA331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0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5C9E37-2097-F0F5-D347-9C31A1A7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1F42A9-6BFF-5B3E-F942-284E195130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7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4C57CC-2386-F1C7-81B5-64EB53F2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BCF643-FEB4-AFB3-3F59-72487C08E1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5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5D99B2-6453-E123-1D50-2A5A661E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3AE87A-17A7-B32A-376F-6EB886AF22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C29989-C36E-2BF0-B308-46E87FD4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E3B29D7-A7C2-1350-149B-297D360D83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3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8223F8A-6637-2208-D5C2-91C8B51C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6EEBC4-AB3F-3057-3971-98F812B21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3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5165BB-FBCC-7902-03BF-71191525C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FA8275-AD5F-1B0F-D5A2-9084903586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81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B666AC-1E99-9BFD-CB0A-6A1622EFC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C2BAD9-7A5E-47D0-7126-1454548576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04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EC34CE-DE1E-D451-FDB1-7B1ECC38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D71F07-678E-F598-756F-806BE61C97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29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5402D1-9478-2DFB-D891-682EDCE4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2450CC-0F68-5EF8-96F9-27E6988ACF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66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199A66-3920-CABC-3F46-E7E58D221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DEC062-F4C3-3EEC-A74A-8714E782DB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AF77D4-199C-2BF7-0DA2-968A7ADE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59C2CE9-9450-8F01-5CB4-689839E80E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51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4B1AED-8628-D44E-950D-0C0230DDB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9669C4-786C-0774-C0A1-1012472F1E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01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5AD353-3A0E-9E49-826E-CE6AE70E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05CB8B-5B6F-DD61-B15B-7EC8A8F422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76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9018E2-4F99-33BA-26C9-146B58E4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E247A18-658C-73F4-327E-B153D62D2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00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B60ECF-E9E9-DD64-7A45-0EA721F6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5792C0-05C1-01A4-666F-BA76EA2A76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66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A13D13-7972-015A-9D27-F098CA308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5FD107A-A3A9-1254-8B65-C069EA8FD9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64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446C8D-59C1-5DD9-FDD0-33FFA0A1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676653-FB77-5EFF-9AC4-03A4A7B35F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69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299E63-E321-9A36-0FFF-D0534F48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A15169-A730-1B9B-AC4C-9215D4D1EF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70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9DA573-6025-DEC9-97A9-138ACBD9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ABD287-7BC5-9F70-ED49-EE555CCE86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7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F77CF9-D958-9063-862A-EB425AED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918163-2300-EBC3-662F-534DF7BA32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93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37A9C4-83E0-1119-F917-50D04ECA6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342FF6-995B-FD44-CCC7-C4CC0B2FCA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13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C2709D-2A47-D941-15BC-2C5C2C8F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D83AA6-313D-8AB3-636C-948284A6A5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64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4F809E-6946-5D09-1251-AE8B750B3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D2C98B-59FC-7067-C037-53785CF2C0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07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E47CF6-FB06-44B5-CE3C-DC0D521D4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14252B-5725-0372-81C4-9C4065E98A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52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0D155D3-1C73-ED20-39C3-85BF316B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D477EF-C435-5943-A385-6F4A669BC8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08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31B156-1EE4-17D5-9939-5E1327B0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85243E-A465-5214-4D57-DDA4AC50B9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03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57EABF-37C8-5030-02F4-03E8C0985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082459-81A9-655C-7452-7D153F93A0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81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E1261F-3E4E-D265-7385-2D57E2C5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0A8390-C12B-48A8-105C-E435FB495D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24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45C28F-16EE-B9A9-BC53-E4EF75FBD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D57FB7-33EB-E81D-D41E-0EA681462F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11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7845BF-D1C7-563B-1AFB-56FCA019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3C2609-E121-4A16-EA7D-04C741E16D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95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C32091-C841-16FF-D4B8-150604ACC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D41B6C-5009-0BBE-2F8C-977AD3D015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33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1B64A0-3C7A-335A-0465-CCA2765A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23ED78A-3324-EFCB-110F-30544F6352B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30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6D00B4-B848-C66A-1DC5-E9EDEC66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345B13-8504-1CF1-03F4-B887506026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78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DEEFFB7-3CB2-51AC-119D-FBC2022BB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6024CE-2C3A-C654-6627-8A9EDD7EA8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14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4C15E1-6475-696B-77C3-96552DAF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22A063-E27F-837F-2014-FB1C563EEC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6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93F972-24FA-A077-C46D-E310860C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F86DFE-48D7-AF8D-E889-7C42089961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62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24EC68-FDFE-8C0D-AEB9-D147DE1F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D92F12-C9AB-A6E5-29B8-7DC0793974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7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06EFD8-1182-DE11-592C-860F3685B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8C74E0-4359-0819-AD3D-6899A47B40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639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067AEA-E115-185A-014E-0E23D303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033D5F9-727F-2024-3EC9-5678F42E415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47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8BCFE6-F0A8-5DF0-96B7-09C6FDC9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DE47345-85D2-F415-B47C-B63B396DF9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833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2108E9-0064-2FBA-2E45-2032BB02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D4D56D7-9D49-3A11-9C76-EB2B03813C6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31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사용자 지정</PresentationFormat>
  <Paragraphs>0</Paragraphs>
  <Slides>50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2026-09-09T02:10:45Z</dcterms:created>
  <dcterms:modified xsi:type="dcterms:W3CDTF">2026-09-09T02:18:22Z</dcterms:modified>
</cp:coreProperties>
</file>