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954" y="84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8C4E3F-39E3-A54D-3F11-E804E1C2E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BE0F712-99F8-3619-DF3B-0BA00B11A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B83E-3AEA-4803-BE69-EA039F9EE188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2CA2F4-599A-488B-CB4A-C18395946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05DF1F-BBA1-B764-2DF9-FD8D46F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C2240-2110-4DB9-B134-48E811ADF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11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BA1FE48-D42C-8296-CFAB-8AB07135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E14D8A-B4D5-2460-BB79-D50256D3F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EF645A-2961-53C7-84F9-CE56FACD79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FB83E-3AEA-4803-BE69-EA039F9EE188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3CD8B7-0724-4652-EE56-212DD129E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85F224-3842-5390-BD23-E022501D0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3C2240-2110-4DB9-B134-48E811ADF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997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youtu.be/USaRrtjLngA?si=JGzi_hWH3eN_Mwwk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youtu.be/o1ZAGj_Gcls?si=EX5LRqInYMczvLRK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youtu.be/DuOmQ4x3LzU?si=lfr1SxgzxNGnDzEL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youtu.be/9DGwbyleNUQ?si=w0Bg3fkjN1V1b5eb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youtu.be/Ru38tJktirE?si=e-pV_N0uMIQyL9jY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s://youtu.be/WU7G8_EkgNE?si=eTVzQ2CTeB703vGy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5149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pastelclay.com/goods/view?no=44277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pastelclay.com/goods/view?no=49153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pastelclay.com/goods/view?no=48992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A742C8A-1E46-1785-4156-22AA43DF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2ECA1E-5828-BE93-52F4-FB84B1061B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7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08A07F1-2FCC-5795-C29B-67465AFC4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CD6700-DC17-2525-E8C6-68F21AAFD8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4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9D1466-DD2E-525D-F61F-D18F3B1E8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B11EDEF-7DE0-2288-C827-1488E35193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76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10816C-7B6A-F32F-9900-57FD9210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5294E8-F3FF-AB4C-D695-7E4AE7D798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4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A28930-84BE-F50C-5878-963FF577A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481600-0782-2156-948D-C9486D94B1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05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42A13D-ADB7-BB59-EE80-463AE3B7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34C677-3BC8-C03A-14FB-CD65AECBFD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09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5BAE77-9578-CAB3-B09E-D555F0F28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3556D6-B6D4-6FC7-3328-6E29AAC9DA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6EBB56-A29A-7AE6-0F32-D6181D6E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D1E3017-25DE-C629-B146-3745F1A39D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7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E43BF4-5558-2C75-8AC6-EA32C38C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EE671F-83FE-A8B1-485E-497FD17F11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01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0AEBE2-AA95-DBE9-9A5C-7EB5DFA08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4794F1-DAEB-A872-75BD-77F0C3D1E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46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59CE93-D506-89A3-7EFE-035F6E37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D58DBA-AF95-9A8F-55AE-3EACCA68C3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5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C2AC73-4EAE-B3C5-5A82-7A6D3F5B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DD5F87-616C-49C6-91AB-34F31A1583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33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0E2880-3A85-83C5-A130-D06DC9EC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837DC37-6CD5-F4BC-693C-8347BAFA6C7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32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AD0AE9-E644-98A7-9843-8F2358FF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BD99BD-389F-3A92-27D0-2B88DA9E62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37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309CE9-9638-B6B2-4468-4A1A0E04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35A955-8164-2C02-86D6-6E6F368A1E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54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DED250-2772-5216-00DE-0A18D46C4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634045-F4EC-72A7-F366-79048C3DA9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16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24DE31-7AD8-3862-597A-B3AE3738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8CB707-7423-8909-7B52-D10383C544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51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5E758F-B674-FC08-8CD0-8F0374A4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985C17-4779-4EEA-88A8-247879CBB7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61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E0BE00-BCCF-6882-3841-8071A974E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59BCB7-992C-503D-DCA4-CED5F8DA8F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3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FBB4CE-A048-539D-26C0-32E2D412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5D2377-D946-7EB8-35FC-E63A21C4BA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24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8D408A-0F26-6D2E-3EAC-E56B1F0A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7576D9B-7641-23D5-774C-DAC69E7360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5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49A9DD-BA2A-5E92-6643-836BC6038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51B216-BB05-3B64-95EB-B89FF0D5C9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128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D8F601-7902-5822-1826-53034C75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7D1971-7837-D649-0577-BDEA649CB0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20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22FE6D-7213-8C26-71FB-1390E176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447B40-FDF2-36F1-354F-A8017739B2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46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132D7F-E8C8-514F-1F64-8BF5A52F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A16A7AB-B3C9-305B-3203-5157E4F880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99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677B03-CBE1-6947-7662-5E1E08E1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5B695E-65D8-81DD-070A-6E26EE042A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41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BCF30A-EC85-9BBC-6C3C-DED0DE7F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ED5EAC7-B920-B65E-7B23-F9B051A963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06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E33C91-F045-7D41-B51D-F067F712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6F78C6-340E-D461-FA70-025DF05716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297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A808AE-D4FD-FCA4-933A-194D1F9F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0A3C50-5D50-491A-8543-BBA4B42528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34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F2E2B8-C580-30F3-0E99-D658ABBC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D5BC171-2A1A-895A-A8BD-011504DDB0F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85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424ED4-D587-4B78-E66C-946D19544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85BBB0-2D26-9433-DE34-BF38D7846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21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1CA609F-5446-FC72-980D-99CE36029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14D080-342E-27CF-9617-9E40A635C5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28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3115DE6-9F6D-CA7C-487F-C1BA3A02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399A14B-1E47-A195-6949-4D57E1C908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21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FEA94C7-EFF7-3A20-73B8-8FF0B5B2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301C03-B60C-EFD1-8060-1F24FAF36A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82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862B4D-292E-966F-C4C4-2D3D0579C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387B2C-A31B-64A6-295D-896AD1FBD2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80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944634-E63B-76AC-42C1-2D8DE5315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5502ED-5601-4FD0-10E4-12EE34C697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134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36C10B-8218-0EB9-6385-3D63683AD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9B07E5-CEB3-C763-04B3-D44EF418F1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695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416307-41EB-C6F9-4F04-662E8F9C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D8E424B-A78D-89D8-A815-C5614CE17E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03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3B63F4-B8E6-584D-E2B8-16DED1027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CA4A8F-6502-24F0-1618-987DFC5F34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84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00FEEE-7EF5-3AE2-FB0F-D6045397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9C22AF-6BC9-BB4F-879D-E325EED459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92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AD8406-90C9-D888-9EBC-7F66C4284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6A67D6-6216-2017-8A27-8170029A08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97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D27C76-430D-54A4-2128-19B3ECF69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84BE7E-AED1-F468-011C-81CE36E3FC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26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CB64413-3A1E-AD50-9012-297EE1FD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ECD8916-0D99-E8BE-95A7-9A087E4286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39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3E03AF-7225-C945-147D-9CB41810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FCA357-DED5-2494-79A3-0373854365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626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5A136E-48B6-7E91-09AD-88B21AE7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3BD322-21CE-7386-B7DA-9C5163FFAF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89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A6FCA4-B85E-6B9E-5B0A-EBFBAE705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4E110A-DA28-8F4D-B227-BAFF0F84253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039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586D11-FDF5-3A2B-7122-4B234CDF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8E24C7-94B5-1F5E-B9D1-76AC8CA5DF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570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8011E0-5631-0608-4CF6-9EFA26479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A10A538-C706-D7D6-F14B-8B9C053A4A1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454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10D3CE-DA34-5446-1E72-516F3A1E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3D47019-3EAA-01E8-C2AE-F43A95A7F75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84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06A2C1-582F-7575-9272-524BBC0A2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643E542-107D-B0F0-C595-48A483C0462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877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F9FE62-1700-F833-390A-A742158F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7E796B2-0E47-1A50-A86C-A7B2902650C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사용자 지정</PresentationFormat>
  <Paragraphs>0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3</cp:revision>
  <dcterms:created xsi:type="dcterms:W3CDTF">2026-09-02T05:26:44Z</dcterms:created>
  <dcterms:modified xsi:type="dcterms:W3CDTF">2026-09-02T05:31:03Z</dcterms:modified>
</cp:coreProperties>
</file>