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7A9694-8720-696B-CF0F-BE8AC15D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76B5069-6E15-B68F-1709-BC4BB6C19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E707-0EE3-49FB-A5FC-6FF5A11ADFBA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43826F9-CE0D-C639-D81C-94CD8601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A0EF0D4-23AC-48B0-404D-AE3534D0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E7B9-301F-46BF-BE92-6249A07472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725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D582636-6D76-4D56-93B1-11B42343A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0024C81-9B94-A718-AF1A-4604D96E3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C10740-EFA3-41BF-D767-1FAF8B1BB3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00E707-0EE3-49FB-A5FC-6FF5A11ADFBA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3FCC4E-1033-409E-E98F-5936C7EB4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10FB33-6EA6-894C-A6D7-64729C0F2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19E7B9-301F-46BF-BE92-6249A074720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72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McdCDHcMzkw&amp;list=RDMcdCDHcMzkw&amp;start_radio=1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youtube.com/watch?v=Kpgm4XQNhzo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youtube.com/watch?v=h_w9D5utUcU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youtube.com/watch?v=l9xw67madvI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s://www.pastelclay.com/goods/view?no=50287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s://www.pastelclay.com/goods/view?no=48059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s://www.pastelclay.com/goods/view?no=44799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pastelclay.com/goods/view?no=48899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0B236B1-77F9-87E8-D480-B2E3E555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55CD5B-D843-ED55-9FE2-06C0787C40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44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F9991E-6BEB-2127-AA6E-429ED4DB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51BB700C-B674-7D97-6350-3DE7013B0F0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83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09AA2C-0A05-BA3D-A31B-C9501CB1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D47D2B-5325-66AD-3136-BA65378CFA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82DA07-99BF-8206-C19A-9D97A4BA8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FEC0D9-29AD-F477-7BA2-EDFCA5BDA4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1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E49E79-178B-EF48-E492-85AEE203D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D42CD3-240E-609F-47A6-6B2515436A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3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2E739B-B572-F9D6-511F-E904D18F2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FD7D33-0F3F-CB86-4454-E77DB92FA0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586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21EC1F-31BC-1301-5772-BD1A507E2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9EB676-A345-0A6E-1F33-54E96A64BF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31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AA81A1-93A4-625C-D525-A0BFFF85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09A93C-35E1-6D5E-9768-5F20E35B24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12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BD16A7-5CA8-EFEC-966C-53600F9AF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CB16CB-58B0-9F28-A8F4-A625DA97AD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71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AE6C41-0A5D-B398-7AAF-3BB4EDA3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62EE57-F12D-9C7E-9215-AA4D2FEECC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64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FBF0247-E037-B615-81AC-76BD74E1B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BA2EAC-DCE9-23D4-709E-3971DBB404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174923-63C6-D883-88E6-6CEE68FE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18460B-7934-4FFD-6E67-64D9E39364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64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14CB1C-BC00-CAE3-42BC-EEA0DF60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E545299-9A9D-7B20-D9CD-21661BD2EE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63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F1F78D-CB40-B10A-B0CE-C61D59958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42E86F-C2C2-DA3B-B282-340623C41D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3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B5D0C77-1735-69D7-1C6F-CCE5056E7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0FB2C6-FEC3-B570-E1C2-91FED844B8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06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20F8F2C-E41E-2ECA-1208-9440A2B36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9007BD6-43C5-95AC-8D11-7967AD66A74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0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78C8A3F-9064-C39E-4A14-92F8664E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F70764-67B0-3188-4462-3903147D84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51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FCBFD0-7211-ED40-B5E0-9E7FA88B5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B8DA64B-0AAF-10FC-1462-D0D259B452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74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A8CB69-7FD9-F377-A384-3867AFB15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6EF9B3F-D972-6FD6-B48A-5F135213D9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08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5713C1C-ED83-ED18-36F1-132EC4E5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2BE98E-4AB8-FDFC-A4AC-15A83294AD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60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0F0F58-4F31-3928-FD02-38A8A1E02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CC3DB8-DB6E-A84B-CD8A-6FFB093911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15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E208EE-3F48-9E26-4AE0-16D395E8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3E6F50-2377-AD2D-78B0-39432573D1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15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B5C04B-8753-60DA-9A25-C8E4D145F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E9150F-7672-FA25-1736-1DBE2DB236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71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2CB77EF-6CC6-E17A-1E04-2F0B9AE51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7E6044-E778-123F-91F9-F67234D4BE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52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7F7E91A-52C5-8B37-945F-8FA844E1D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9FF0A3-42E3-ECD5-FF8C-21A6FAB012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9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EAF2F3-6C2E-B734-4A88-81CB890F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910F44-A0F4-6F20-20E7-ED7BD1FC4D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3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F8C670-FC42-7D1D-A187-C0BAA491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009EAD-58EF-D410-6696-B0C88BE21A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72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A4CDC45-ADC0-5B62-4363-2F8AFEBFC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6DAAA0-ACD6-5CCE-D0A8-29463E04AC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630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2E44657-C83B-9EE6-9C28-5B6F1153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239D44-2B51-5FF9-2EFD-079C8434B2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629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1033198-7A0E-D705-6B07-AD299277E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3BE82B-22F3-D3AE-6CFE-54E9798F31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786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1ACE94-5CDA-3A7A-7F19-49978E80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CDAF99-8F8A-F404-03C1-454B73DE30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43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CC5A4C-420F-98C7-0E37-50A19CB7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6A1A12F-38D8-DF8A-852E-104C99F4DC4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04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198E4B4-9FE6-EB2E-5DC8-1B67A5633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612AE8-9761-405E-AC30-EB3A6BF248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81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286E42-964F-35C7-945E-2D6E858D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230CAD-BC28-6F9D-BC78-3265ADE517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74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DC2C36E-9534-54C6-8B07-480506DB1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59BA866-0B9E-D240-83F1-F3908B7530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731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C56983-389E-D3B8-167F-CF8FA070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EA84EE-DDFB-EBFE-63D5-8AB520F33D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12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FC5504B-DE29-2794-090B-06F58D8C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F280B8-5BF1-C5F8-A23B-591C185454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055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B43213-7005-A1FB-F1BE-2D138BAC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98BF78-2F30-4654-3C84-C6A5F50BAB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911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7A1E54-E5CC-8554-6E5F-090AC1E58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0C9D4E-C5D9-0290-7383-3E07DC38B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86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4132D8-36A4-5B7D-B9CF-9528EB82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B942BE-C7E1-871F-5164-CB2735DE94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173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1205267-715F-2D99-EB6F-525D462F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E281544-92EE-EFD8-FD6D-6E4AB9A41E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58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5C2C490-00F4-1AFC-75C5-0557B2081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CA000D-3F1A-EA20-94E4-9E15CC438B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42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0238CD-8F80-4988-044A-BD91F317F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51E640-B86D-5C7C-995D-DE782DFAC8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350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7A0AD2-F5BB-89D0-E562-9CBED1E7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331D34-ABD6-0E8B-290C-4B29010659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98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5020C0-1C21-6542-BAA3-2E8EF0E1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95172F8-F16F-A885-9D6F-31723769CC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77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D08E7A-597F-2757-ADA1-2F942A53F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99A7F3-BCA5-ED7E-2748-F27FBA97D5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948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1CEEF9-6EF3-AE47-3F2A-AC964E2C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604B64-7D24-9C6A-FDAD-36F70D4C8C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67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253AC8-9684-8491-2B9C-48EE3A2F9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56081AB-EB8F-FD47-E5E2-DEA492C2A16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972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F69C51-14A3-E0C6-57C5-694B5D1DC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804327-E08B-79EF-F8D9-687E03F5B9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273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3F57D1B-731B-0AA2-E198-41D659353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F6317C-D7DA-97F8-78FD-59EB4147A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570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15A83F-A93E-7E10-3E27-8BD767205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3A09DF-1BC4-3795-C528-8E58789A1D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765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59F47C-EE58-B645-9E97-452D91BB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5575B51-CCE3-D3F2-8823-BDFBA801FD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649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4A810E-73DE-9BC4-DF67-27B8A7EAC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F7EE9EC-285F-6911-A1DD-99DE86BEFE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14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FD8540-5845-1DC0-C874-CC6DD800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B466D10-5CCD-FE80-FBE4-A032B3AFA9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61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2B006C-164C-E704-18B6-ADDA060D0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5166001-1F49-0378-8462-44CBFB9B470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71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사용자 지정</PresentationFormat>
  <Paragraphs>0</Paragraphs>
  <Slides>55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2026-09-02T00:41:42Z</dcterms:created>
  <dcterms:modified xsi:type="dcterms:W3CDTF">2026-09-02T00:46:12Z</dcterms:modified>
</cp:coreProperties>
</file>