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81052A-35C3-5DDA-9CD9-81D828FC0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8BA3533-661B-0570-3B99-2AE05D7BA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9DE84-22A2-448C-BEFA-1D5C86A82063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1978BB9-923D-A08A-C9C8-A22E2D6B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D25E17E-9031-95E0-7A6C-7E4E0ACE8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CB4CB-68E4-47B7-A596-96593D139B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8850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EE0042D-6A13-EC46-0411-DCBCF528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22229D-AA9E-AD21-B440-8019C541B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9587CF3-2808-1707-7F8E-D37E1C81FC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49DE84-22A2-448C-BEFA-1D5C86A82063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D43D5F-AE23-35BA-1A81-563795BDF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ADEF0E-DD3F-6C9F-83B7-A7CFEC7B4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DCB4CB-68E4-47B7-A596-96593D139B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372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Hh0okpo_-uA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youtube.com/watch?v=ksV3VEd_p3g&amp;t=2s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pastelclay.com/goods/view?no=47310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pastelclay.com/goods/view?no=48127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pastelclay.com/goods/view?no=46823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pastelclay.com/goods/view?no=47342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pastelclay.com/goods/view?no=48637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AA0EEB8-6C68-4452-62E0-3205619E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2343E8B-A6BD-7A3D-0802-5433BE2C91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4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0B486B5-EBBD-49EE-B8AF-FA95C8D4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C21C3B6-BF9B-9573-C155-7DDDF9BDFB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8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7A130D9-072C-F252-6744-53414E259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87FB8C3-137B-375A-4353-2F189C4D56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59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09D497C-585D-B80A-BF9F-7BB50D160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36BDF92-75E6-3E4E-4780-45120702E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98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15F8B6A-C41E-66A9-4C3F-8F2B9F60E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AB15FF6-4B9A-4B11-1C6C-C396CFCF62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30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A330976-3E54-F414-EB56-E03BE0998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B777AF4-E4EE-4E6A-4412-4607CDCF6B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9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9CE4C4E-A298-DED4-44A2-461E6EE9C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4C333C-C714-7D6F-CDBE-702CB688B1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7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717492A-E92B-8869-9F71-C130BC154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BD344E0-D265-C2AC-85F1-9F1135B996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84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2AECFD3-8B6F-F820-F7F6-4A97CC5FC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48F2978-7A50-7937-6735-DBC9A544E32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70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C3831F1-B57E-6383-7EB8-E32DFEC34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FD8290-2ED4-3250-DEB1-FFE2418EE4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382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6ED6F22-3C21-73C6-E651-677BBB16B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666DCB-5368-6042-8571-BE2EB09542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41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3F37BE7-DCBB-98F5-BC4E-59BF93707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311B834-F088-2725-8ED5-1ECF7543272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6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FD3C217-DA53-8883-982E-F2932B4F7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CFA8BF-4D27-70F0-3DC3-19BA5A0C1C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05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C259D9-ED3D-38FA-B502-751E29EF8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8C9368E-1E17-2A14-B678-BDE0B347DD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31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AF22631-725D-F794-F520-8E814F2B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4388BB-9D04-B88E-A896-E4620852AD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35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1248AF1-298C-4970-A04D-05F878ACD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255F5B1-A87E-8E4D-F14F-0F1462BBB8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4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CEFD28F-C65F-F9D3-C545-CE39FAC4B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8CBAD7E-4650-C37D-4D15-BF90121595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43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A79608E-1657-FC26-29BE-38EF4AA8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516A975-5759-6160-5F43-9AB4648C6F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46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79AE2A4-51FD-BFAA-57B2-EBEC4D785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FD4CB7-F425-47D4-CB6C-9DA85A533F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48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BD69C3-64B6-F05B-840E-AB22C7C49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8B4E11C-B776-9821-05DE-F409F60FDE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014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E2BAC9A-8CFC-A0DF-6DDD-66339F8FB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598484A-FD90-D646-1902-87E47668E0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22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3247E7-920C-D1BA-BE06-55192E9E2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6B0E7BF-E651-C80E-055F-69F5C2A9D0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76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31C5E9C-09FD-ED5A-0E62-E050BFC01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590A8C-0665-70A6-CE6F-50CB24CAFD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21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330AE0C-6263-6DD6-5D6A-468912094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4562552-DC35-F606-B1AF-37ED859E1D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53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0C60D01-9D87-1943-1819-346A53DC1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CAABBBA-E21A-EB4D-D21C-2993E43300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16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C3C41F1-5A34-24C9-E1BF-77108BFA1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633E299-EF1C-3DB0-983B-DA4206FB51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78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4E6AE59-72A9-C5C6-4B00-E23AA3D26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F54234-4CEE-F8E2-5282-D4C85749C6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751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B9DFBB3-F3B6-3535-7EC7-5CDEDF6C5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89A732FA-3625-FE06-14B0-AFD722727F5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33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C158169-6CA0-0714-06FE-1AC047E2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hlinkClick r:id="rId2"/>
            <a:extLst>
              <a:ext uri="{FF2B5EF4-FFF2-40B4-BE49-F238E27FC236}">
                <a16:creationId xmlns:a16="http://schemas.microsoft.com/office/drawing/2014/main" id="{A4F8F24B-DA0E-DCBC-457E-76EAA32BE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664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0F01114-BCA0-3B04-AA2B-B1D513900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hlinkClick r:id="rId2"/>
            <a:extLst>
              <a:ext uri="{FF2B5EF4-FFF2-40B4-BE49-F238E27FC236}">
                <a16:creationId xmlns:a16="http://schemas.microsoft.com/office/drawing/2014/main" id="{92101288-5167-F4AC-A085-140B15719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2121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DE113A62-4B87-0A4D-86D9-B2D94AEA2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95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615D1BF5-C35F-3209-5894-45B61F04A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53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사용자 지정</PresentationFormat>
  <Paragraphs>0</Paragraphs>
  <Slides>32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5</cp:revision>
  <dcterms:created xsi:type="dcterms:W3CDTF">2026-09-01T07:05:43Z</dcterms:created>
  <dcterms:modified xsi:type="dcterms:W3CDTF">2026-09-02T02:45:22Z</dcterms:modified>
</cp:coreProperties>
</file>