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84BD76-BA9A-97A5-E8A1-98093CD11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5B87C56-226C-C124-9706-F19200886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50E10-0299-4100-BF9F-11606D0A9F0A}" type="datetimeFigureOut">
              <a:rPr lang="ko-KR" altLang="en-US" smtClean="0"/>
              <a:t>2026-09-01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7F9D8FB-3299-F1F7-C10D-BC604E912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4D33E26-33D9-4DB2-7F55-1A3639107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0DD16-9515-44E5-B01D-1F0BCC9837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311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755B10D-56D2-BDC9-E3B9-18DA1D9A6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F1086DA-026B-4F9E-F21E-00CC315AE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7721389-43AD-18A7-4324-BF1004ABA0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350E10-0299-4100-BF9F-11606D0A9F0A}" type="datetimeFigureOut">
              <a:rPr lang="ko-KR" altLang="en-US" smtClean="0"/>
              <a:t>2026-09-01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926EE7C-05B9-11CC-E868-2D62559881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9E94655-7E60-35F4-3DB8-6FD75BFEEB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50DD16-9515-44E5-B01D-1F0BCC9837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382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www.youtube.com/watch?v=qf4guVsUxss" TargetMode="Externa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s://www.youtube.com/watch?v=hUV27gtwO4M&amp;t=1s" TargetMode="Externa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hyperlink" Target="https://www.pastelclay.com/goods/view?no=49168" TargetMode="Externa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hyperlink" Target="https://www.pastelclay.com/goods/view?no=49170" TargetMode="Externa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hyperlink" Target="https://www.pastelclay.com/goods/view?no=49169" TargetMode="Externa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hyperlink" Target="https://www.pastelclay.com/goods/view?no=47284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4FF8167-D436-5E80-7615-F5A67EE35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5C95D32-E623-F9F5-625C-8D0BDDC9C8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922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B7ECFD0-E520-AFBD-4E77-608856FA5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BEB1B4C-EDA7-EE6A-2A78-C154033C20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246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6D9887A-A4B4-FB60-CB04-D09249F83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AB454F3-3AAC-6D13-0DEA-8BDBD59671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436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C5FEDE8-9DA9-EB5C-5BCF-1EFB6B4A5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A669E97-1666-0536-6C91-70210C623A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06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D968077-1E7A-9E24-929F-9A1C6C31D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FA10BC6-82AD-D355-5D02-ED8BA900F0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636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A043C1A-4A13-A66D-EAC4-1A4E6C285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37CAC41-25BC-C1F8-F8F7-C0C4F394B6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453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E2CEE51-3186-9DD2-71CF-B988F64C1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E273552-0D99-7997-1584-21647B4C7F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48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1DFEFAE-37EC-A6C3-5D5F-867497F9B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3BBA3F1-D5B2-7B21-928E-806B6228B4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32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4BB1FF5-0450-C7EF-5922-8CE8C81D1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A1289DB-D772-8357-3DE6-70DE5D703D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51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A28736A-05C5-5A0C-D77E-459FC4E7D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084D952-E475-2D9B-8BA6-813172F008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123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3076016-F019-226B-27A1-E2D8BC6DB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26AF476-1906-F709-43F4-AA156D0DE7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523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29CCE36-49E2-7136-5E4D-41E1209E8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01FEFE6-2AD1-659F-5C62-5C9F24F8B8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2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DE98A96-31C3-97A7-E561-BEF6FAE7B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82D7AB7-E884-7DAF-587C-7343B4C6A6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18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A3AB6FE-BDA3-5A8D-9FE0-D111941B6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B70BBF0-4DBA-41A7-072C-F7B15ADFFE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929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BA18CCD-CE55-43D3-42C9-88363FBE7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2541B7A-2584-5867-B221-022589D887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847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95C9E7B-B0B0-BDCD-898D-0DFF511E3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08DEBCE-7424-4524-DAAF-5197C164C5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752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7D5FB64-8A26-9D88-A3FB-7ACB1F826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F740EA5-DCE2-E1FA-9E23-50EC0F0C51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3759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F44E583-6C5C-D7F1-BAC1-67E8DA25F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36A5DBF-2E8E-39DB-F8D5-0F3DAB9016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1897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7890FA1-EC7E-379D-1C4E-6DBE674B2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97F1470-73A3-F853-0F1A-122D0B10A0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659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E00C13D-CC32-3320-AEB8-3512B0E87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77D8DAD-1871-A35C-EB4F-133F94FE53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971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CFD000C-102B-9473-F2BA-E69C3ACAF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1C319AF-CB1A-DB97-6CEF-4D7AABFF56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5634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94D8E81-12ED-CA0E-8E41-E6DEF3DA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058878E-B8DC-340E-7CA0-AE355890B4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951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4636338-08E3-071A-65A3-05C8EEAE2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0BEA5EF-BE08-F575-3615-1153B3CF59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521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43B6BD2-D4A0-A2D6-84C3-41DB4F23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070D0E7-A120-2C5D-543B-EE36EF1BE8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2060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875334C-A15E-45AD-6F02-3CCA0AF39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7BFCEBE-F940-2014-9FAA-42E976223E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0349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D4DA445-38E4-8B2D-7E9E-A974E3E57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62219843-B3A4-EE1A-3BA8-8A194BBC3D4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0864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FD76A20-CCEC-E076-9D3F-8D9D8F67C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53B62DB-5387-1DDC-9070-654CFBE81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7282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F4CDA60-26A4-BEA8-5851-9151FCC95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6C4DB4B-A2FC-366E-5635-2BAC75B353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6277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F6FF67B-4223-7927-88E5-280FA5081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767BB8B-3F58-E9AE-78D9-701F68681A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9574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6F3CFE7-6D3F-62F5-FE12-EB8D2AD82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AD25F22-7940-D992-1ECE-71AA061D8D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386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02BC011-16E9-50DD-D288-727A05A50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CC45FD7-76E9-98A2-ADEF-2C9F9A2F1F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0399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1DECC32-F0DC-900A-FA06-32961F570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1C311FE-1E15-AD7A-1343-9DBF650E7F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1096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DC6411B-C7E6-3D80-A959-E50B266E9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8530109-9435-F7E2-6B01-D09F7689E7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0182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8EFCFED-3950-467C-0B15-756B1D470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3F8F7CC-AFC9-4659-8921-79F13839CA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1923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7725B85-82D9-179E-1C70-C9F29DB48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4788EDD-6A73-9E35-D3CC-F26C8DB551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820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5B2490E-E464-CA5B-54A8-79576243A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F35577B-541D-6238-E2AE-FCE8989E09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8605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2CA2E07-43CE-83D6-F5F3-B8822AFC4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0640B06-35F9-2803-F849-7D24582D7A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0033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9623AB2-E776-02B7-6B0F-3AA2A82A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EFE230C-41F1-96A7-F1F0-A4D8C7496B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37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00BFE0E-EE74-7EE9-0D94-1F066F0A5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54F0E2A-22D2-D135-CC3C-F1FDD12519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7650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315CB70-F1C6-F50F-ABA0-69DFD72C8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AFEC83E3-D968-D50E-F01D-8853771F102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5298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B55558C-5C2A-ADEF-19FF-5EB4EBD32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8B7442A-1FF7-AD7D-3C27-F5043DC7D3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0444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31E32E4-1C69-C97B-8420-067454F6E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04E43FA-5213-0C42-19E2-C92359CAED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8247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8945983-1709-055B-1A82-982789B96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FBC7177-8866-3080-4864-6E80318F65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4174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E9E148F-BD2F-0976-9C81-CC2EC6428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C4D42A0-1B3C-A589-09F9-A3AA8A0741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2081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9270161-5F4F-9145-D175-D421CC59F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BF097BE-B7F5-9AEE-FFC7-E656D1F33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9402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C7AE8CD-8423-F968-6AC1-8CA15379A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F1E2E7B-DF09-6B5E-E23C-89C4BA621D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2894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E54400D-9E96-B53D-2D06-BA52F9E42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AC685AB-1F5A-6DCA-1D0C-414F2E120F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2874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6AE2F45-3D97-B459-530F-C92873EFA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59DE798-2B93-737D-F915-DF0750EBDA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4270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72E034F-381E-A1E4-419A-829C33F43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AB76E9E-3BE4-6157-CBD7-E1EFF0DA19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2164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19D6627-92F0-6560-8FAF-2A1976122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81205CA-5B31-2C64-7F38-A3B625A41E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8579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6E5296C-9EEE-758D-4316-17866D289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5DBC7C7-DE3B-3C29-E000-0BAD8C270C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9994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2BB5E16-AB8A-0AD4-E037-24E1D905D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F132B8E-1D41-9ACD-93E0-079FF818AA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7973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65415A7-4929-0051-E07F-019EC9316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9DC5CF0-F88D-EAF3-4315-70FCDE31C0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769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56ADDFD-5451-C744-9380-61F0AD82E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1E75235B-DC8B-91F1-6EB6-E146427A445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8230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716B05C-73B6-8DC5-8864-8C1B06D35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6990E4C1-B8E9-4C5C-0C5E-BEA2A550768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2871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931B86B-E0FF-3486-714E-05005D4DF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16060BC8-1645-D6A3-4A0C-C515D9D3ED6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032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B338869-EC4D-AA99-8FA4-84C013881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790DB137-5ED2-3ADA-5B23-B0C372C72A0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158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사용자 지정</PresentationFormat>
  <Paragraphs>0</Paragraphs>
  <Slides>57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57</vt:i4>
      </vt:variant>
    </vt:vector>
  </HeadingPairs>
  <TitlesOfParts>
    <vt:vector size="60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현자</dc:creator>
  <cp:lastModifiedBy>현자</cp:lastModifiedBy>
  <cp:revision>3</cp:revision>
  <dcterms:created xsi:type="dcterms:W3CDTF">2026-08-28T06:13:55Z</dcterms:created>
  <dcterms:modified xsi:type="dcterms:W3CDTF">2026-09-01T07:01:46Z</dcterms:modified>
</cp:coreProperties>
</file>