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316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E39967B-BA8F-0D2F-B522-1DF63CAC8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A263C63-DA78-D676-7401-98312AA3C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1B5AE-1D81-48B6-8727-26382EF9B92F}" type="datetimeFigureOut">
              <a:rPr lang="ko-KR" altLang="en-US" smtClean="0"/>
              <a:t>2026-08-28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839304A-34E9-90EB-DDEA-EA20176B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9FBD478-11E5-AD0D-CDBD-10747F47B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309CD-1086-44F2-AE00-7AB28A753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233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26F86A1-508B-811D-E567-ADF8D5A2A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4BDEE87-71C5-C995-725C-C7A18774B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188FBA2-301E-B730-49CA-0372B81597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E1B5AE-1D81-48B6-8727-26382EF9B92F}" type="datetimeFigureOut">
              <a:rPr lang="ko-KR" altLang="en-US" smtClean="0"/>
              <a:t>2026-08-28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4831B2-D539-D4DB-5501-C066548418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0468350-2096-EFB2-157C-86B84D3149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5309CD-1086-44F2-AE00-7AB28A7537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893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youtube.com/watch?v=chOkY9ieuFk&amp;list=RDchOkY9ieuFk&amp;start_radio=1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youtube.com/watch?v=6x2xrcaCoOk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www.youtube.com/watch?v=yrv0SAEDdkc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s://www.pastelclay.com/goods/view?no=49901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s://www.pastelclay.com/goods/view?no=49896" TargetMode="Externa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s://www.pastelclay.com/goods/view?no=4772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4DF3D0-8067-1CC7-53C9-3F50B28FD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69C0C46-ADEF-113A-4D61-F24FA6AA68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39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F45B89-82E3-1579-43E7-A7B5E2865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542A897-E806-97F1-7598-8137E485A0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72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D201CB6-8343-B764-6FAF-CDCB94F8B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8A49DF8-0593-409C-C457-67A56C2A7D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131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24A391-7DC5-55E0-6E7C-20FC38B14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16B0274-A9AE-EB50-22C1-FB272A541F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684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9483E5C-CEF3-EBEB-4CF0-930F80672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F457186-75C8-1F86-81C2-3A87575A6C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054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811C50E-AFFF-0452-E5B7-C739AD6EB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089A34D-ECD5-FF52-2087-D844678125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23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26116C2-DD22-12DA-379E-A899C4E11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BDC29E0-22E7-9D6C-13B0-E0822E724A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195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5A84ADB-C5E0-F9EF-12CB-CCC651130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06B80F9B-C5ED-B11C-3BA1-E13D2CECDE9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40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45DA17-3389-F29B-448B-5A96C52DE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080AB97-2BAB-E66A-13DD-45644C02E1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37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ECD9152-6333-A085-F4FC-3F7C40222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0FCCD0-1EA5-44D3-49E6-C47CDF5DFB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99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16B8D37-5772-ADCF-4D1F-CA0BAC3E9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00DF2F5-2AB7-C786-A3EB-7E2046CA6E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526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C742389-D7CC-61BA-9D0C-E4BD86E91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BD40EEC-4A51-BDDF-1FFF-819580BC6D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75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A5A0BDC-F9F4-A377-A1D4-229FA61E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E87843-B2E7-1819-8DC0-B784822F81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286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EE8E00D-1793-4BBF-D417-5F86C0100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E9F8EEB-FA9A-B3FB-A8FA-D7F65943E2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16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FF0C5A-274A-2D38-7C10-A5457280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B37EF5-3DB5-C2F2-87E3-47812DEC4B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115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7DC590E-FDEC-81E6-CFDA-B5E741D38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7E41947-9E39-570F-2D7E-05349F9B7A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66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E0DFF41-2452-3213-CAB4-8C7FC8F6E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7E98F3F-A9A5-B640-25CE-83CB45E876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5614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20C3BA7-BB1A-18F1-A656-8D7B4E2CF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03B992-FF12-26CB-7752-7C951CF0EA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230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BC0ECF8-A5D4-4EF4-3684-B1B458E91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FAA5227-387D-0514-A660-D311EE0125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790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A6B2125-A152-D42E-6503-E7F6BDB05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AF868E4-F09C-3A7A-E1A2-F53A2D9633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55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3F9CC7B-8080-1801-1BA8-7D180458A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6F89D30C-8058-B5CE-CFDE-26C6975BA22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216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DD13041-48D7-4835-EFF6-41B646F14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3DB7F2B-FC29-F2BE-DF6B-11728140B7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551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9EC7D42-DA0C-800B-DAD8-D6F01B02E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1181F70-944E-7AEC-6835-6090832374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089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42881DB-1137-7F20-33EE-B407161DA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C501D92-0E67-51A7-27F0-ABD393AEA0A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0078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CF76F99-7C67-DAE1-1B67-B2A623392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4E9A435-9843-47DF-09B8-64391BCDBE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361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39546E-0D60-3724-17B9-442224A11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7EC65FA-657B-EC09-BB3D-B3E27F679F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847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47C6C8C-ED77-000A-EF1D-70D837005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732CE62-1860-D471-8580-027B57A608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8116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82A556E-3502-9896-68E2-B7D7A1981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80E5B3-72D0-CA23-5E90-402DFB44ED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7466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06B13A7-A646-AF4C-AC96-049612791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04B857A-FCFC-9CD4-7014-6D02B77148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2651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FC8B0FA-7CAA-9A46-B73A-EB215EFBC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128D197-8B3A-2582-9323-B62A704A8E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093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CBCE84F-A175-E614-651A-2B35D8F6D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AD47075-E0C5-4942-D6BA-95A85E9DA5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4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66BB45A-56A8-1C3B-7E8E-CBBAC3B03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07501FF-EA82-2B71-70BC-1D0D9E050E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330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3CA874B-7084-7721-2966-8D84FA784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651DAF7-5530-637E-DA4A-E57C3F2EC3E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279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ACE64AE-2C4F-3F85-4C21-0B5F9E1B3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BC97D00-95AB-5321-7A1A-86B1FD12BDC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900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2DCE4A2-BFCB-7ACB-5FBD-9A1B9AE61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DB2669-DB09-E0F8-1D55-231F631D2D1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9497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DF432E5-D18B-A5AD-9FFC-EAFB7E05E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DB7D6C5-0BC9-C343-32CF-916E1BC22D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5927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0FD07C5-217E-20E0-1E08-6EE4885B7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5707669-3DA2-5CEB-A001-19B4A692949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208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2891D27-CEFF-5D27-E254-F9D2DAA6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7EE891BB-FFE0-2C4F-1AA0-202F2DAB4FA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5638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C2BF974-32A0-B295-927D-FB5BFF245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4E6B78-615F-E96F-3989-943E556C6F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6689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52A7E7F-9537-5229-B861-B3255C3E7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AAAD988-186B-8F61-69D3-927D1A42E6F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4799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2D292FC-3268-E756-427D-FDB5719E7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FDF8FD-C20F-09D9-891B-099DB605BB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8376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2E2C5E0-4DAB-70D6-7816-822122CAB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7018C0-7543-9671-7E06-D181B814EF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0058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381D54-233C-B034-7D1C-8D44C8B7C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41F0D09-5ECF-3BA9-7E95-F9A1B59D4E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1112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909FD47-3D24-9F3D-1E33-B9B829F15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5DFEF2-0A55-63CC-880A-5EF001EB2B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7233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979B54A-E21E-9760-6B24-BADAF20AA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29CD0E2-6064-322B-47BE-30E1E37FE6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7411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67D0F9A-1284-FD91-82C4-56DED656D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00E55EE-FB9D-6370-899C-2F607079D9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501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E7D7504-29CE-3B51-C652-A08704691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13A440-EEEB-82F2-67CE-4AC0652DA6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615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BF8EF6F-4D08-11C7-D774-3B7A1C5EE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4903174-8147-9EF0-2E9C-91D9D087CD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563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63504DF-E2AC-B5EA-CD2E-9A8679B48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C7AE1C72-8110-51B3-FE0C-233F6499059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075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498DC5F-FB4F-4C47-15AE-0F0E6B18E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B4ECC27-3A35-2A26-F859-9D7EA2CB203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038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E62E6E2-7C2F-7632-1F42-97BAE551A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582EAA8-89ED-3206-67DC-31DB3DBE10C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31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사용자 지정</PresentationFormat>
  <Paragraphs>0</Paragraphs>
  <Slides>51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51</vt:i4>
      </vt:variant>
    </vt:vector>
  </HeadingPairs>
  <TitlesOfParts>
    <vt:vector size="5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2026-08-28T06:24:29Z</dcterms:created>
  <dcterms:modified xsi:type="dcterms:W3CDTF">2026-08-28T06:33:21Z</dcterms:modified>
</cp:coreProperties>
</file>