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</p:sldIdLst>
  <p:sldSz cx="24384000" cy="13716000"/>
  <p:notesSz cx="6858000" cy="9144000"/>
  <p:defaultTextStyle>
    <a:defPPr>
      <a:defRPr lang="ko-KR"/>
    </a:defPPr>
    <a:lvl1pPr marL="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6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0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4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08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200" algn="l" defTabSz="1828800" rtl="0" eaLnBrk="1" latinLnBrk="1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D8E6D9-ED6F-1795-4B9F-43B4819D3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5BD521E-E4BF-C25A-355A-5AFF5B228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0F40F-376A-41FA-8FAC-BB567186FE5A}" type="datetimeFigureOut">
              <a:rPr lang="ko-KR" altLang="en-US" smtClean="0"/>
              <a:t>2026-08-28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72DC4DA4-1B7B-F798-2D42-4722F32C10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EBA567C-7BFE-8826-E782-7482B9ED9F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21A825-7D52-4DB5-9DBF-542C3AE21F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2437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38C8CAC-2723-3657-549F-9EA01F477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1"/>
            <a:ext cx="210312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7E3992F-A623-7786-F74D-FF1322848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6E3108B-258E-9346-BCBC-A2935BCB77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60F40F-376A-41FA-8FAC-BB567186FE5A}" type="datetimeFigureOut">
              <a:rPr lang="ko-KR" altLang="en-US" smtClean="0"/>
              <a:t>2026-08-28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3734FD9-BCBD-0ECC-C00C-A7A8D0FF1C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CA0DA3D-B9B2-7937-81B2-205C017B70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1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521A825-7D52-4DB5-9DBF-542C3AE21F1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5393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1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1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1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s://www.youtube.com/watch?v=Qi9-K7M4K_U" TargetMode="Externa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s://www.youtube.com/watch?v=LrS1uze8vbE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hyperlink" Target="https://www.youtube.com/watch?v=ng3J0HarCZs" TargetMode="Externa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hyperlink" Target="https://www.youtube.com/watch?v=B2ouBH5cA00" TargetMode="Externa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hyperlink" Target="https://www.pastelclay.com/goods/view?no=44786" TargetMode="Externa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hyperlink" Target="https://www.pastelclay.com/goods/view?no=49901" TargetMode="Externa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hyperlink" Target="https://www.pastelclay.com/goods/view?no=49896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6E5F532-555F-960F-65F5-2F3F7F1F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E073E82-A6C6-CD81-A238-6268B764F23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175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0B6CCCC-D19A-A81B-4951-740AD80C3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8673304-8292-C2FE-13A7-E8F4DAC5C4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28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43232F6-782A-0BBC-96F3-D162FE82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0785444-0934-EA02-B715-CBE01E9230F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023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8F44BDD-12AC-D2A1-116A-25DA2FF04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2042104-943E-466A-79C9-879AC80655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361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901ED20-F1BB-8991-4EA1-C8172C90A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BA5CE89-B0D5-0CEF-272D-004D3249F88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2027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CDE22197-DF41-D4C4-ECEB-EB4F85E82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1D8AE82-3C53-C609-C00F-15B9F972BF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520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A5C6E4A-5F55-01D9-B1DA-B6F4563BB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9A59EF0-3ED0-B7E0-7B68-F0212BB5EF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427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78649140-E576-E0CF-F15F-7571AE759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DA58FE9-64D1-33C3-2D86-95BC6F51935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40025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49356B1-27B5-A717-CF37-3CDA3883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879F07F1-3B67-C85C-4A2B-62AE05CC99A8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034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2033570-73CC-0B03-0726-DCBC9C5D1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102D508-783B-4400-26B6-294C0657906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141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8687183-558A-073A-6C8F-FAFE73009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D8368F-AE61-D21A-259A-A75D633432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17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3D306C3-CD70-6B91-1952-07A73D915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706425-6663-EAB1-D50F-5F1B293967D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634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6E8F86C-BF83-1818-6843-03F313A33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2983644-A161-D1FD-8988-F317381F13C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016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D9DC5E0-B331-AEBA-8AEC-5435805D5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E213928-965A-0F4A-C911-13B357D5C72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416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8D8C455-B956-5D41-B3D4-F5D5BF30E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9A6D1E36-FC56-0A2F-678B-F48C182965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64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4CDA061-66D8-6E33-A79D-20E59AC2C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3F97F83-DD3E-5761-7A38-FF73C673D21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6741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89BB14A-AE83-65F3-0B5D-69E8D03B0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3531E36-4E33-9C3C-5EF0-27065BAE42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2760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10807C1-8A5D-E33C-C822-C87FB17B2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4D1A12C-A609-AF0C-08D4-AFBCC81541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172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0B86276-E983-D37F-F153-AE8EE2147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F3F3AF6-C614-083B-4E62-251AF70FA96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06243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AEFE424-3B37-6265-2EB7-001991FB2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908F3E3-9DBA-1DE0-3AA5-CB55DB1EBA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3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F106ABD-077F-DB18-0B99-CCAD58452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86E5F7A1-B586-144C-DCB0-DF32088368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26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D635EB5-0E68-A985-8C0E-B54C25DEA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49D9745-BC0C-8AAA-9C7B-185B41339B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915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47FB844-AF15-32B0-FCD1-69F404C9A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64AF46A-60B1-8569-7FB6-F66642A0B04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519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7DFADD6-3C5D-64D7-E61C-E71A522AA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0940512-04E0-92AB-2FCB-F0A42F48AFA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491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FF70792-B209-7195-4D97-65501B736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BD7E807-2019-D555-BA6A-FFB1D43C30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91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BCC477A-E0AC-1B23-8084-CD301087E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3099666-C8BA-2118-0AC4-88AB61A93D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4473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E60A502-7FCE-34F8-789D-D27BC278B8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0ECA33D-2E18-689B-5D1D-DAE04FD16E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2604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E214D2C4-1378-6206-CD44-BF4C12AE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9CB38F6-325E-132A-CD3A-EC5BD858B4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4399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9B928E0F-252D-1C4F-3B3C-71CC771BA2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24D689C-DE9E-0BC2-34A8-EEA9BB87BA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0760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FCCCEEF-C36E-9D28-A6BB-A476F7F24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0D075CE-3C11-5363-9062-FD4707F861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676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53C4714-CFD6-1AD4-348C-A37EFFE63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F83D878-7F99-8E99-240D-3D017A37CEB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020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429C91D-C74C-F433-0889-F34EDB083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4996360-76C6-119A-19CA-BEE178FDF0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292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0A0D45F9-1216-60FB-E1AE-49A5CA65E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E7A3DE7-2E72-6CD7-CE21-220B197B684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773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8B70716-DD97-F775-97C6-6A286851A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35079D4-6851-EE19-F785-C81D7801C6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02050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B4E8952F-0933-866A-3B66-4BF68F42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932FA48B-7BEE-45C7-231E-DFD4EE2CE6A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1268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CF00EC9-9FA5-B878-5F72-9F1987B80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C2DE858-3778-7712-6EDB-131272AA3E7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6567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991B082-DCB7-E308-5338-E8AE159F0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9BA1458-9DF4-5238-B76F-75916D856CA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24641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ADB568F-D251-1361-562E-702745E5B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407DEC0E-C806-9C7F-AF84-98F03456532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5118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B99F974-48A1-0D0B-1C2B-AED6E4094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FFB3A78-18D6-C939-0DDE-BD6F52C3EA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38720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578E8754-2D55-F9FC-C2F5-A35D71EDF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1CE3594-7A39-1BD6-D5EE-2BE4792CE1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889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8A7671AF-E994-B89B-7BAF-7F494DBDF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B7EBCD26-60B7-E35E-D2B2-C593B56B099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0247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35EA33B1-96FB-4826-08D1-F76A6D48B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175A51B-E7CB-B890-4B30-02882282011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3367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1E902356-5B3E-52F9-5FEE-72A089FE88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44354C9-5B87-0B76-84AD-DE7DE41B35F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1682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F05F2B64-45CF-93C8-BE23-552FCF533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9EEBD0F-BF65-E608-CA77-94DB040C0B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141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49D57F9C-D53B-8BEC-226C-52E1DE2E2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030E76BA-29F0-ECC0-5773-299609F898F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0217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D096BAFC-27E7-CBC0-FF88-C0865C9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26B25D97-5A1D-3A5A-BD8E-2C44FB9D70A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27355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6EBF93BE-B076-7A03-4BE8-B93DB87E1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13396A33-7AD8-9961-6B8C-3C7233EFDFB9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0813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 hidden="1">
            <a:extLst>
              <a:ext uri="{FF2B5EF4-FFF2-40B4-BE49-F238E27FC236}">
                <a16:creationId xmlns:a16="http://schemas.microsoft.com/office/drawing/2014/main" id="{A60604C5-0C1E-B6E9-4E75-08478EAB6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3" name="그림 2">
            <a:hlinkClick r:id="rId2"/>
            <a:extLst>
              <a:ext uri="{FF2B5EF4-FFF2-40B4-BE49-F238E27FC236}">
                <a16:creationId xmlns:a16="http://schemas.microsoft.com/office/drawing/2014/main" id="{405C62A6-70DD-B5C0-35EC-D080AFE381A6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1774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사용자 지정</PresentationFormat>
  <Paragraphs>0</Paragraphs>
  <Slides>48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48</vt:i4>
      </vt:variant>
    </vt:vector>
  </HeadingPairs>
  <TitlesOfParts>
    <vt:vector size="51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남 대문</dc:creator>
  <cp:lastModifiedBy>남 대문</cp:lastModifiedBy>
  <cp:revision>3</cp:revision>
  <dcterms:created xsi:type="dcterms:W3CDTF">2026-08-25T08:50:27Z</dcterms:created>
  <dcterms:modified xsi:type="dcterms:W3CDTF">2026-08-28T05:34:03Z</dcterms:modified>
</cp:coreProperties>
</file>