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874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DF904A-21DD-9F65-9D32-CE96664B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D65C918-9558-679B-AD06-C47540272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CD66A-6582-4E86-B465-DAC776D050FB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96BD7D3-C627-653C-4D43-786F95C4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4050FD5-EC88-2D73-3251-84F31F141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647F4-6374-4CAF-8ADA-415460A890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13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831A0BF-06E9-4BB2-F52F-C43A15CB1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C250C8-6575-123A-5BEB-7B51B1C70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D270B9-10E5-531F-D6B9-128F1DB4C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4CD66A-6582-4E86-B465-DAC776D050FB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28BB21-0860-E7FE-C1B3-1844033C9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BC0C84-2851-FAA6-122D-C234752D13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8647F4-6374-4CAF-8ADA-415460A890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23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Edof822iUJo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youtube.com/watch?v=Ti-iuUmozGg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youtube.com/watch?v=zQcKvPalyf8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s://www.pastelclay.com/goods/view?no=50061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s://www.pastelclay.com/goods/view?no=47879" TargetMode="Externa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s://www.pastelclay.com/goods/view?no=47560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s://www.pastelclay.com/goods/view?no=4769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A9E5F5-36C4-F2EC-B6C4-7B2778E54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70C1EE-5D0C-ADEA-7F68-164211C6AF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3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51ECD0-BF18-1C3C-254F-716ECE9A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B405DA-3B72-27FB-C0E7-3CBA34A51D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8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857904-085A-549E-0454-C5741CF1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562DE6-1732-E90D-8CA4-A729921327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35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17A1E7-8306-8F8B-8979-F9470AE1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5F46E0-3FFA-F763-5B74-FE62455785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80A557-BACA-115C-8A2E-151DEBAB4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D22C98-0296-18A8-F392-460D83E6E5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6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258ACBB-A2F4-E4BC-E25B-B92BA776E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8CBD00-B31B-96FD-3CBE-1A3C452208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00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D82E1C-CD3A-1E26-17DF-C8EEE75D9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985E4C0-4DA8-197C-7981-7202DD47E5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34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A50B51-154A-834B-5E0A-67745171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A49B71-0C2E-A57B-7967-1144BD16DB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2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D193DB-BA74-D579-1AD6-E568AFD4F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0BB723-70E6-207F-059A-9FE6E3B640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54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ABFA0E7-F420-A8E8-B13B-363856CC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B0D274-53D4-9B84-CC69-79D4B952C9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68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378DDA3-5FA7-23CE-CC60-FA171035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DA8943-40C7-D746-C46A-93FCB84DEC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2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29A636-25F8-A67D-4703-831BC2090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F7AD78-8CDE-5E98-0611-D47FE31000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25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12F949-1FFB-79F5-9C53-A6CFBD92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E1DEA2C-450C-0DC8-C0BA-E89C59820E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86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1663F4-4021-742F-6A56-9C897DE19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5F49C2-AF71-36E4-F3B7-6B068E980B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4AFA5C-EF63-1B56-A9C1-C89B7558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9334B7-D2DC-6CEB-F68D-D7C2FE854B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0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E5769B-6F43-1731-6BD7-F59D5971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5DF665-7400-F22A-D498-94E0E151B1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40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D3801A-B028-6BE3-614B-B2D91CEC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CA9DFF-BCF3-D98E-07DC-97904B0EF6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77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527752-0109-9B68-CAC5-85E0B72A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9F1BE7-9D6D-C1EF-A4DB-2B3CDBAB7C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1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9074D9-95B5-8484-0358-6314E24C7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B5A2DD-B8A9-7D64-A3D5-CC70F4D1FD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08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160057-6983-5367-B46E-D6CB580B3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29A5D7-7E38-CEE1-A12D-D48B23C696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66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76814A8-405F-BF8D-FC0A-D4730D530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38C1620-DF88-0FA0-6C2E-58FCD569F5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86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9E061B-4AE4-06E5-D0C3-23811210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187871-9CF6-62A8-47FC-073BFEA290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371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CEE613-766E-6215-4548-6D7923919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408E08-0465-2F0E-39C7-FD9B2E341B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97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1533F7-5A34-A6DC-F920-00E1638B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DC90AC-243C-40E7-A760-37107E2DC4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25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75D681-C7BC-4281-3FA4-D62C0F61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581446-0B75-24A8-867B-6A6F896FA7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13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D26B2B-1DD5-6920-246F-5D916AD1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C343D71-AAE1-5A71-AFC7-88AD0B3124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51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0CB3D3-0741-A75A-D619-72929D15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70DE0F-2CA5-8B1A-A3B1-090973CBEC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64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66EB93-E7B3-D12D-E201-75322BFD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C59BA4-A504-532B-C654-F98ABA318E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23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D5DA0C-D68D-6F3B-B316-66F94155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9927CE-E07E-E627-D629-A03CD4F03D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78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2562A4-456A-926F-8290-146102F1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92F3B0-B2D5-BE9E-45C1-B4CF0B0B62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945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7FA148-BC23-17DE-04FB-48C3C62D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D489327-3056-6475-6979-807B9125FF5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08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C95925-2D1C-20BE-1667-A5C2202E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87A430-4464-5FCB-10BA-5960823931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78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287B8A-2B8C-F208-7B57-30584A7E5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2D2076-DBC3-D494-EDEB-C34044C39B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95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153AD2-7604-47A7-95C4-49D7011C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209EAB-0D0D-1BA0-363A-1D85F73719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43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E17324-748F-0A96-B03B-845693D7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38842C-EC60-2D80-BAFA-4638305A81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9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6B72ED-7C9D-7CAC-AADB-8550E1CA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16F2890-D0AD-D3B9-41A1-9B0022EE0E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179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13C8405-8F87-19B3-DB02-EDCE2F8B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D80BE2-3059-316B-1598-2DEA0C7A6C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8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E2368D-6EC2-656D-600D-A54C74DC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182DF8-2E95-86D2-7306-3A6FA902F2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348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739DF5D-E0F7-F497-2D0C-CB3B4DC0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A9CB0F-A0B1-C3AC-2178-D111A6FE1D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61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34FE64-DDA4-20FF-D037-5C2F2737F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C4EF5F-4F2E-E4AD-A9AB-8C7F8C38FD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591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3828E58-6176-13FB-3366-935CFE6AA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DF6FD3-B112-E0B2-47F5-506695908C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781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B4A5BB8-7D78-26C7-6E4E-E72A90C7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9DC4FA-09F5-836A-F357-52FE0A8C74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09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162556-EE96-EBBA-307B-8BD55397E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1228D0-8455-8746-94CB-A7AD7B5BD1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07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E2F3A9-7780-2276-6729-24FABCB6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A5F9B0-59BD-B674-5BDD-417ADE9480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907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F9BA11-3808-1D8C-8AFE-C06CB7BD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5290FE0-B4B4-587E-5D7C-45128A9668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564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18F37B-E49E-245B-4D53-11DEE661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5FF0F7-5F42-449E-EFBD-52252A3837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311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3D250C-849D-DB4E-6FA2-8FE5064F3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A6E795-FB9D-245D-DF88-03F5C0BF1F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649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0C1234-6A0E-DA02-2D2B-BF3094D9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6F8E5B-A077-3BA9-924F-6AD36D0135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082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5AB80C-A862-6A2A-91D1-4EFFA01EC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6E70AB3-3CAA-B8FE-D5EF-69C741B50C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85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4D1E19-DAE3-1D9A-C217-07825BFA5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071636-3EDE-BBC4-2A6E-D6AEE7827F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20A7D4-8573-EE6A-3ED8-2C030D72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C4EC2EB-FA67-22E7-83D7-EDA82EA3B7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77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5BBFC7-6CC1-FC6C-8432-37F38E44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AE37B2-46AF-08B3-3C3D-3FEA879352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281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7AD20C-1E7D-2BE0-E62D-8B426EE7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B962E7-9D32-1AE5-91CC-77AC95DDA3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61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91C1E5-8C4E-4931-FEDA-A9910F64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47A161-6E29-1C57-66CC-2F60EA4A31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152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33C93B2-3678-D112-21BC-815D04626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9909CE-ABC4-E780-ECB6-098DEECBC7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ECDD11-76EC-83B3-7D45-601FC7DD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29B908-5275-76B4-1974-B4A7AAC7CA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297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537CF5F-EA7B-D6C8-12E9-F2F918FF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C5EDE5-AA1A-9A82-DA55-E3F8B8C2B6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11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A320B44-8945-77A6-EC01-43074015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BB83AA-5361-5E63-C813-93F8B7667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176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799C39-622D-571F-A8F5-41FF7572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E8CE99-7355-8779-9E2B-3CAC4B29D3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550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AAD776F-95A0-F6E8-8039-801069D8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13F819F-F916-7982-32DA-99CFC7F801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223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843977-84EC-24D0-B9A8-B3396134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9783CD-A5C3-6E3E-181C-4DA9D2C310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206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78A1CA-D7B4-13BF-DE11-4FB8AE896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166C2A-C1FB-0ADB-6912-16E4A9C8F4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270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165D83-2421-130D-5D53-E03045A9D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F24DE82-2425-635D-5433-7776AC16F5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466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050B8FB-BFBC-8B6C-8713-8EB0E067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9579BA-BB96-8AD0-3F93-8A25E0E47B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21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85B548-AC69-832F-6EF4-5194FFA2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A0D74BC-49E7-FCDA-73F1-46D9EA501F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021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03CC22-45F2-38E3-03BF-082874687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144E356-52C7-C0BE-8557-65EF3BB9B1A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660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76447C-01E9-1515-31B0-D35EB3A7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3860CF8-81CE-9D3D-B3D9-BF425DAF8DB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740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F8925D-8CEE-BB7B-1764-EEA4E4174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FCD4BAC-84CF-06F6-91A0-537014A4891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74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68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68</vt:i4>
      </vt:variant>
    </vt:vector>
  </HeadingPairs>
  <TitlesOfParts>
    <vt:vector size="7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2026-08-25T08:42:29Z</dcterms:created>
  <dcterms:modified xsi:type="dcterms:W3CDTF">2026-08-26T00:33:07Z</dcterms:modified>
</cp:coreProperties>
</file>