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71" r:id="rId11"/>
    <p:sldId id="263" r:id="rId12"/>
    <p:sldId id="268" r:id="rId13"/>
    <p:sldId id="269" r:id="rId14"/>
    <p:sldId id="270" r:id="rId15"/>
    <p:sldId id="267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02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141F23-C0CE-2D9C-E946-3BDC0B09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7E456CB-39D7-E4C5-BF2A-8F349388A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FEB3-F0C8-4366-B179-12100309DDD1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E9D4AF5-4898-EC53-16AE-377C12667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CA7B3DA-C0CE-C129-7166-41AF8F615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FE1A-E4A1-4E7C-A203-3125D5EE8B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67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73D42DA-8C32-7819-433A-784659262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80751B-173C-ABA7-C1E0-734251FF7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A57C3D-8647-0D9C-7D38-8EFE184D9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9AFEB3-F0C8-4366-B179-12100309DDD1}" type="datetimeFigureOut">
              <a:rPr lang="ko-KR" altLang="en-US" smtClean="0"/>
              <a:t>2026-08-25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3CA7EAD-A11B-93BA-E942-18244EA1E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13B001-D448-3E71-94A9-5815E885E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C7FE1A-E4A1-4E7C-A203-3125D5EE8B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58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cHrX0S9IX5c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www.youtube.com/watch?v=xX9SmPfa85o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VHYGBHYh6Bo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pastelclay.com/goods/view?no=42964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ta__Xqcc6Jw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www.pastelclay.com/goods/view?no=49288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www.pastelclay.com/goods/view?no=48348" TargetMode="Externa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pastelclay.com/goods/view?no=45005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DACBAD-E0B7-545B-2BC8-CC936456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4A65C3-7085-4CD5-B6A6-0D39875963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73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4B2623D-C363-5317-D88C-777D6ABE0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4DD414B-D57B-67D0-429F-D9EBA27EF9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69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8D000A8-07E0-6C2E-CAEF-C0ACA1339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0D55CA-E3DE-36A7-D2AD-0CBBF2C1D1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0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8304CF-6026-147C-BC56-EEFBF75E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DC190A-CCDC-638B-CC02-8DB3977800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36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944C8B-F8F8-30DA-3832-32ABB8EAB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B89A50-ABA8-0C5E-73C4-C1D64D9D80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7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5DAA45-4AE9-2596-F40C-AB1080115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E18BC4B-2F69-3829-2B09-602A39169F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12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12C817-4EBF-8E8E-4F55-0B08C2EF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1ABEE1-992F-4418-51EF-90E7F1E8E9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31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B604AE-D482-9896-24F3-4E0E35331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B9E4EA-3642-25F3-8CE8-7171D00049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64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BF932D-B76E-CF80-3B9C-28244892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D2B5F7-8F2B-2672-E935-C81B086451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83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F2095A2-4AFB-F2D8-C642-B5E680DC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F8E90B-4978-A8AB-EE97-E3CBF0282E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28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DC8F5F1-9FF4-0BD8-FDE9-8912565DB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E7F8EE2-EA1F-E1D0-94BC-06C87C2489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0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C9C594-E6B4-5944-47A9-FECA5764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97C7B3-626B-C11D-06ED-B65E1DF51F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17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823088-E5F0-9C6D-6EB2-64F7752B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029E31B-666F-2599-24C2-82818C52F0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55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31A3184-B5AF-BA40-AFAF-0F80B142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B8CB7C-6893-D2F9-2DCA-3342BB63C4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61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AE876C-E774-55F9-B153-73F4786C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9282D0E-005E-9455-193A-9C291D974B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43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A2F7D3B-D29C-EA0B-F7C6-835333372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7B61590-A8D7-308A-1C24-0B45C9AF64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00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4CB9E0-B7AB-734F-2FC8-D0200E1B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60CAE5-C924-520A-F907-282353A328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54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D1637C-CA58-AE8B-FE06-593FB4B26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E0E3F5-0E10-D01A-52DE-02F15473A6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64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936ABC8-B05C-C037-F34F-233C6594F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1F506CF-2E4A-33FD-B96B-917F6ECC33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79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0CD010-1C8A-EBC7-69A8-6ADA4EC0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6989A1-06B6-58B3-78E7-EF209C54DB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7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868E0E6-3CC0-55B2-F04E-060E2F096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D27C4DA-E718-4ACE-BD12-B77E8E730F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10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F0D92A8-88D0-182E-CBD3-8C30AFB79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8563C11-3974-5208-1052-EA7C6D4BF6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8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177182D-B012-3B5A-D061-E87A0A67A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75C55C-93E1-0498-0ABA-0F03D5084B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78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6DEEF6-64AB-727A-B478-9F24083E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F47B05-CC10-4658-8D10-A322B15119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3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FE0513D-F0C8-EA33-6484-B8BECC901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C65A4C-0AAD-B20F-0EBF-D20B2920C4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02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081803-C2CA-C702-EC37-4994A1F6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0506D80-B48A-82F4-220F-2C2903A22B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8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EC2CDCF-514D-0376-6AB6-D80DB3FA0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9F8D01-5B27-0E5D-8919-3CCB30AB88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13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0BAB1A6-A544-89F4-A975-3F1F2EA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C27D30-7746-E06F-482D-6A53BCAFE8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99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DA4D31B-200C-8035-F3A9-448973ACA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42E05B6-08EC-21ED-7E57-D0CFE5BF2D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42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DDC47D4-C9EA-6F3F-BC2C-E94F86A3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0E74AFD-F629-AB31-1E70-36A645653D1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13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DDBCDC5-12C7-A0C1-07CA-25F98040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F76738D-43D0-9279-1C27-FE42ED8B9A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09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91E08B-5826-2EDC-047C-F8B25531D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932CDC-C930-833D-0BF6-E0AC328111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43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22DF9F6-B7AC-949D-CFC4-F48772108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FE69A2-639E-4BD0-E381-D1EE5F4E03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2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54E878E-DBE4-8943-C26F-9BA7DCF41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A82674-C0E9-5871-E137-0C71196452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74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CB9BCC2-22C0-2046-BEA8-D717AD7CF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DF0DCA-35A1-25A7-6EB0-EB47D33F97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875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C6F9212-BA16-001B-42B6-77258A28A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AAC5B0B-31E5-B93C-91D8-AA136FA4670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170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CCD5C9-50C4-5D59-AD1F-8516FEC5A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5B20500-6B2C-B340-1BB7-C95D5E25FB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254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2FB90DD-09E0-41B6-7E3E-E9A6DE088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25332BC-B4CC-0C3F-1C9E-76A41F5463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653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0C51AA-CD02-0C3F-DC85-B17C076D6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6031E9-AA44-E543-101A-DB91048142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50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16BCC74-7750-6432-4BE4-E7BB9F81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FD2B239-19CE-1E81-E816-24625B3BC0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298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035387-9B95-4889-4C6F-3E42E65F6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44FDA7-30EB-60A5-3770-D6609E0797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405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67F9CB-D9A3-1826-FF4D-9477CCBE3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7E5E6E3-A453-B4AD-3D88-08364B6B4F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108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2306C14-E343-D221-372D-9D59BBD93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BE482FF-C15F-A0A9-42CE-1DCB28D9DB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064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AC5BAD-0B13-8035-56D0-74B2E159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846D28D-2AD7-CC42-EBAA-98619909FB9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2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7568AA-41CE-51D1-04CD-5F07A7E51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24BF5FA-733F-3D53-E78D-A4A56072D1C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026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04A04C6-70F2-79CE-C2BB-B6E9E47D8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BED4003-6C31-3E01-18AF-1B02C71C4D3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595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2780C1-2073-6A86-6E26-E9BEE3DE1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E989F39-2847-C1D7-3660-AA80018477C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625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6C7EDF-C103-5B39-707D-29319E880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7338440-99B8-05AA-1E11-9196FE8E3B1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3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BCD6057-BA8B-9317-1A34-2C5591263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8BBE308-0AA0-E5A1-631A-1CE18E5B6B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30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20F0FD-7DBE-C013-19C3-29A8841AF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EC38CA-9145-9DF6-90B4-1A1C683D61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25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B22F81B-C3EC-BA96-F8C2-B18D22A8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0B7352-1E84-9E4D-78D6-2C16BBB54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62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B4C8CA-CC3E-F2B9-2511-D731CD2B5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D6E4628-A591-0C6C-1743-3084CB99E8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3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사용자 지정</PresentationFormat>
  <Paragraphs>0</Paragraphs>
  <Slides>52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52</vt:i4>
      </vt:variant>
    </vt:vector>
  </HeadingPairs>
  <TitlesOfParts>
    <vt:vector size="5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3</cp:revision>
  <dcterms:created xsi:type="dcterms:W3CDTF">2026-08-19T02:08:18Z</dcterms:created>
  <dcterms:modified xsi:type="dcterms:W3CDTF">2026-08-25T08:00:06Z</dcterms:modified>
</cp:coreProperties>
</file>