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38113D-42B2-266E-6B51-1A0BB2644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908B71D-64ED-B304-63BF-C8212A8D5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20D0E-2733-4B46-84C2-7D112C5E975B}" type="datetimeFigureOut">
              <a:rPr lang="ko-KR" altLang="en-US" smtClean="0"/>
              <a:t>2026-08-20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6DD2EB0-0670-1F2D-B8C4-924E0FFC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A2D5648-C2BA-2C22-83A0-A05B2244E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01398-4601-4F5C-BDA5-FDF53929BA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42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4DB28CB-D9DA-1A75-C23E-371B5D7A3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699CDE2-ED44-A989-B90E-B69F9EFA8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1C8808-CFDA-DA77-C579-EF12F5583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E20D0E-2733-4B46-84C2-7D112C5E975B}" type="datetimeFigureOut">
              <a:rPr lang="ko-KR" altLang="en-US" smtClean="0"/>
              <a:t>2026-08-20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FEEC588-0193-AD93-F345-3B22715D08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E6ABBA-CC26-CBDE-D79E-70DF6E33D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01398-4601-4F5C-BDA5-FDF53929BA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153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youtube.com/watch?v=kPlD1eB4mIM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s://www.youtube.com/watch?v=ykzfJFzt4kA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pastelclay.com/goods/view?no=48128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pastelclay.com/goods/view?no=48358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942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7913B6-10A7-FB33-49CA-6B92B30A4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84329D-E0AD-4248-AF06-B52D3C8713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9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DC1DB47-CCEF-43D9-7AF4-4D40F985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F95445-0D75-4E8D-B32E-B18E438E36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78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2DBE81B-DC8E-D295-1CD1-5F097047F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2B6340-DA93-0E6D-12AA-85F709A683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7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2C0D56-7B40-2BBE-EE42-583E0180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E3BF62-0FBD-ABE6-3A4F-2B73FE2F66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47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5C0C6B-7D56-A3AF-2D84-A629766D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FA4C298-45DF-C7F7-5A60-8ACFDF04B5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066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27EC34-DCE7-A6B5-3911-3AA1830C3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58116B-CBB8-27A6-1E1B-21727F503C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97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6617095-8145-8ACA-1BBC-D522F5D6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DD129D-D5A1-9504-B2AB-61B3B5281B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25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C10ACF-3F48-029F-A3BF-B02B4B40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A555E4-AC16-42EA-3266-8A94194DF0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956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DEE2F4-C8C5-255E-6C6B-B9CBBD54E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E4434F-467E-2457-7C31-EAEE378DFD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4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1BF706-31F7-F9F8-F617-F6C7D9A5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9070BEA-D51F-A6EB-52E6-DEF22159E8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55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E29961-1FF9-13A0-39BE-D373434A3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D22F525-D10B-B43F-34DD-420CFB3D3D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939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78F8ECB-BD0E-A75E-58E5-A2E2369DF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E659173-18D3-2807-C06F-F2A4A09378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948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3A693CD-25D7-8C2D-FB58-0BAF7828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FF1CB47-95C1-7730-72BF-B0CBFC7770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5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69BE52-9FCE-1C75-3010-EE64390C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9A590D-F4EE-BF76-BD3B-EC9CAEE250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6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5F80ADD-642F-6702-C050-7B79255E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E2244E6-22F8-7D61-84DC-2F57CFF0B1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7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BC6A23E-3A22-E1DA-8B17-CC59B1BF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C13905-F853-10CF-1773-44C27FB6A0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04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CC58831-3BA5-57BE-ECCE-EB0CC9BA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66E018-3AC7-F75C-C70B-3A35BFDC38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4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0D3DD58-6119-990C-DA15-FAFE94DD3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3BC914-524D-0F24-D29A-96322ED024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82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4744E3-159F-2503-3E07-D1738347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573DB7-F71C-D2DD-FC51-68128EF23B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622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B132022-BD33-1DB5-DAE5-83BE67A03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3A3ED2-9418-BF8A-C473-E92E05AE1B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432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E63930-5CF5-B640-0499-A2704103C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0046A2-0A9C-087B-B877-1C0D554C2D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22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3B84FB-B85F-1C8B-6962-45494FA0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3A690D-777B-854E-2BE6-D98DC08205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10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13AEB5-2D36-224B-7ECB-CE27FD388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FEA1214-3419-E8CB-265D-8489D5555C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86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05111CC-A854-0F67-6214-F3893F43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591F65-3590-0BC1-A53C-7A793567A4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948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9E05FE-A2A6-7A5B-C76E-DBF0D70ED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EE7DF8-6318-2CB4-8F18-AA3AED08C9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4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E87684-97FC-5159-E5A4-71B67C8B6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2347A6-D01A-4A2D-7FD5-BC3E214734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20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64707E5-CC09-C5F1-5167-03CF59369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DDF4CDF-563E-75B5-2C1E-5F9EA79B121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66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86AA154-7F29-C742-DAE2-61A58B96A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DA7172-AA87-A94F-D697-F53A39E9D1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4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5C1E377-9895-E542-4E41-C68DBDC26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100C903-E22C-50AF-2767-5DEB7799E8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384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FB4A77-8B63-825E-9B6C-1C06DD42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0460F72-4C5A-25CB-502C-38BDDF1743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13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D0361E-93E3-20E5-D0D1-44258B8A1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D4294A-F5D8-18DA-6EB4-1B74CF9065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81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DFCD1B-6105-5A5E-9D4A-81768FA1D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EA65BF-15F9-2524-2FC2-19D271380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29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C0DCAE-C1AA-808A-2048-F4EA6E70D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04D261-7114-8DC9-AE6A-953632BD4E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7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1E86B3-0E27-0806-4ECD-FC41F00BB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CFE445-101D-C6BC-E146-195E9DDA7C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43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F6B2D0-ED9E-65FA-2938-2CFA57CC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576FFB-6D79-137E-0686-6FA49FA207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82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5034AD-3D10-56AB-ABD2-C55E266C6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802A69-B389-5325-5516-11461CA8B9F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143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7CE4B8-631C-302E-569B-AEE8A9D3C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44991B1-D660-9469-B07B-1E3EB02B05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8773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6E5C6B9-B695-08D6-AE72-5EDEDF38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290149-90E8-0E0E-CD1B-6CDBA6A759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970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98AF83-C853-1E1A-13CC-7F9D60420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C656CB-8826-6EA1-2B69-B197DE4612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658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B9CB3D-FC5B-0705-33C7-E1DCC5630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8970DC0-B3AE-91A7-0453-1156180D3DB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939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066223-B583-0548-6283-068279A8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923B31-BD72-45A3-8545-43CFEFCFF2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85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65C1F4-A993-6DDC-9D0C-0FCBA3155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8FAA20A-00C0-6AF8-EF01-276BF26159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335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516A4A-EA35-6068-0CF7-47AF81527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B0F766-1FBA-0AE0-BB35-D14CB06EEC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9656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F7C863-92F7-31FE-A942-6E422B94A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65D7D9-7103-A230-73AE-C3E89153A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9460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BF2F94-37D9-DF9C-5312-D6D55CCA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A01FB23-46C7-D133-7FAD-DC8835D493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554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3DE88D-A762-E0DC-682B-3CF4D35FB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F290F31-6103-F960-CC6F-069AB8424A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642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E42793-52AE-8D07-CFEF-5CD5A96EA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FCE8986-B3AB-9001-3AC4-781D041C17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854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FEDFEC-970B-0F23-A39E-07BBFA7B8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4D8F8D8-1365-C6D5-6E75-3048F2CF3AB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02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2026-08-20T00:52:46Z</dcterms:created>
  <dcterms:modified xsi:type="dcterms:W3CDTF">2026-08-20T00:54:46Z</dcterms:modified>
</cp:coreProperties>
</file>