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2874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2E186A-467A-6C8F-9FAB-854A4541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64C47B3-8ED0-528E-4F9D-193A2041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B281-B2EE-42CF-AC07-D0C891F70227}" type="datetimeFigureOut">
              <a:rPr lang="ko-KR" altLang="en-US" smtClean="0"/>
              <a:t>2026-08-14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4591BF1-4C32-CC25-2890-B17015F4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0CF95AF-C099-0672-0104-F32E2017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5A89-6DE4-4CDF-B1EC-B561AC5DC7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71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A11E7BF-A740-3658-A9F8-637888A46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175D77D-36DE-0A31-D40C-F048E78F0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710CDA-AB17-BD92-7E61-151E9BF32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ACB281-B2EE-42CF-AC07-D0C891F70227}" type="datetimeFigureOut">
              <a:rPr lang="ko-KR" altLang="en-US" smtClean="0"/>
              <a:t>2026-08-14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58C20F-B569-AC3B-8F43-47CF8CB3E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5D2963-3F44-D185-0CBE-02F7EE40F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E75A89-6DE4-4CDF-B1EC-B561AC5DC7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2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youtube.com/watch?v=LDrUYbT7RDU&amp;t=15s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youtube.com/watch?v=tLsaxSk-OLM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youtube.com/watch?v=WHbcv6VVJG0&amp;list=RDWHbcv6VVJG0&amp;start_radio=1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youtube.com/watch?v=1U5O5p6GzsM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hyperlink" Target="https://www.pastelclay.com/goods/view?no=50218" TargetMode="Externa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hyperlink" Target="https://www.pastelclay.com/goods/view?no=49715" TargetMode="Externa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hyperlink" Target="https://www.pastelclay.com/goods/view?no=50223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09j8F3463UM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FF3AFE-AE00-5543-BA37-70732D83E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8E629E-EDDF-FAD1-6B6A-EC8C89DB99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51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1B94711-24F9-1A65-AFA2-5D8F1538A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DD09EA4-E224-C42E-BB91-2C8340FF03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3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DC84EDA-324D-ED96-F5CF-9FCC87B3B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1362865-6476-F148-5015-6930B07043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C5DBFA7-3E82-B836-5A83-5AB3A2266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DFB5FA-BC25-A172-D17C-DAB80D1986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24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7D57733-7BAC-3D2F-4364-590A4E50B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EE9D50-9CD0-6D13-5D18-6E7020E484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78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70CCEF-7DA1-D118-E190-828963A4E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8172CD-6BFD-2EEE-3EFF-63CBD3CB4A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50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3F77520-5D34-0462-B886-80C76B6E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9FAFE4-DE69-32FC-637F-7B2D1E5DEC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9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5B9377-70A8-090C-A6DD-8CE9B9E44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DCF77A-B48A-98C1-F690-73635B56FD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17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BEC3C9F-8E87-3843-8C4C-E757481D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0D7765C-ED7C-E119-C04E-A10C4CDCB0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3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D68D72-5693-3690-3B53-4574062C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5FE4DFE-A2AA-7918-40E8-DA699CF4E8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65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F4D0D1-8E88-67A8-35E1-D5E60819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B5BB2A-7178-BEE7-9DBB-5AA0EA3186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4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9E13674-3B51-F2C5-F24B-CA7C09DB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A94639-192D-536D-90B2-1D9DEEE17C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22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E4BBD4-2A7F-DC0F-FE4F-969534A48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E2DB4D-4B13-13F4-FB14-2C033855F7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12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4BEDB0-B090-E5C7-C8F1-750BC069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D50167E-0269-489F-5749-4CE65E4F55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92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0C69ADA-3E0D-D435-E6BF-F09D93461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D86CF5-FC68-D1EC-F8AE-B032C11F26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26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B21334-F262-FB96-F0BB-96D8CAF9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2D79EE-BE23-52E0-AAC8-ABAAFED33D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18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375AA40-22F0-DAE1-4AE0-9DF6E18F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0EB270-3F52-976C-8877-52B9006C5C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68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A8A0430-5104-2A89-8975-BDA26ADA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CC75E91-F1E7-6C54-7ADD-16D768744E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95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CF11C1-47EA-E6C8-6812-91FEE7A33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DFBA58-07C0-CC9E-DD6C-E2A08962B0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44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877BC9-57FD-6FAD-3923-CFAA6BB6B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0DDEBC0-A397-74E0-B28D-49E5760894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60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B62822-D734-7106-5CEC-B214A05D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A469E1D-0706-0A28-86DF-D906BBED1E2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3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35D14EF-124E-1A8A-7D15-096F9DD25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AAD99F-0996-D360-8A4A-2F47693BA3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2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F69522-2BC3-70BF-A17C-38828D45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AA6736A-D547-F235-6DEF-A6C081BAB1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19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B224696-05E1-8D7C-CA3F-98BB4F66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3AA864-54EF-2F72-4220-FCB456ED6E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852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6E31625-C749-02C9-B496-7FD555CC0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B0B492-B35B-7C82-5716-60AFD5A0E6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90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73104E-E61D-CCD9-A326-AFA5319B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BD1B05-357C-0BCC-C55D-687F06D9CE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37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B215657-A194-D2DF-A382-D4B5E77E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C1BDBA-4ACF-FF53-5DC1-1B97304AC0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804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745703F-CDF4-E4B4-4DC1-5E7ECDD9C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20BCEA-DD08-47D0-2126-C28B11159B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82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B70796-8D15-43B2-E35F-525AAAF62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BFD10F8-ADAA-C2BA-5881-D6FCAE31BE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29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2EA6DB-2078-B5CF-44BC-1502CA8D5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30DCCA-56A7-D7C0-DDEF-84A2A56D78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606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2A28BD-622E-9A58-6640-210B5268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78DB32D-A895-624F-76E1-2ACC67E665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49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D560EE-5BD1-A501-9686-BC3E8893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21EEFD8-E5BE-4009-BC9A-3A9320DC61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039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1507E7-3E0A-76C8-BFFE-30A53F766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EBA6F5B-C096-CF17-8727-9A6DD6FDE59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2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B11B01-C9B8-6C9B-8278-08DD7D41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A3EFE2-144B-EE2B-BB2A-228B68E97A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40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D0A2AE-DD17-4265-A962-D7B54792E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22CA170-5C94-6D37-93A0-9F1A40CDC7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714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B64C982-19C0-ACBC-2B02-266E31C65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1D2F9D-1CCB-4BBE-022B-7D260AE541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6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044D8E-BB9C-ECCC-0413-C6A792476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C5A4BB-26C9-9074-5CE9-5FDF974A93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961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E7D517-1144-7508-FEBB-704DB742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BDD79D5-80C3-C582-D25D-F1D5424867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54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14CEAE-0E69-8A07-91D9-01B97AFB1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7272572-6933-16FE-3BEA-8DF8495D60A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603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42339E7-4FAC-038B-0885-70D2C09A5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75F9E7-F618-0B7E-DB07-A48C0D3480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157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96D024B-C0E6-3BF6-DBF4-33AF55103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CA0DB5-6DEB-9C3D-F198-1E4E7F3FA6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365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501E8B-B0BB-AB50-37E4-AF7ACAB08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76BA27-5528-51E5-F2F7-1A25DA61BC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47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3820361-1FCA-0F90-D222-89F85707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580AAB-AA74-80D9-066F-FCD8E0160D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56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7A4101-3127-1EAB-F8DC-60344EC5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5A5F16B-97E7-1A93-A11C-D14CF44C0CB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8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D096C3-5A8D-056C-F26C-7AB6B54EE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92EC5F8-81D9-8F22-94B0-D66002C06A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72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A3D183-7C42-B263-9725-B12E7CA1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EE0988B-FB5D-A77C-7B5B-263486414F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978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AC921D-AD33-7D2D-75D1-F8D5E7E9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22CEE4-AF0D-4AED-DB48-72705A79E4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043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98AE5C-2DC6-1DCC-262F-7073A320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8D0C79-A924-E4CB-57D1-13C94C2EEF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31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B53432D-299B-06BF-785E-705DF36EB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A79923A-3645-D65C-BB73-548FA0583B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581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97DBF38-EEB5-9C30-7606-4927953C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C96010-9C8E-D38E-B988-5891A25E09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4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2B014BB-CF6B-EFAD-DBFE-218C1612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B095D0-2C09-BE97-AB24-D796FDFD5F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247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FE893C2-1958-4AD8-C8F1-099A2679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E36D2CA-7E53-4AB9-95FB-DD1083F7FD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562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4A0490-0F35-BA6A-D07E-CDED3135C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8A74FF-16F1-6241-2B25-8AA54F1C74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69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9BD185-06A3-216D-B1F3-627E2DDE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68F3CE-5E48-6668-F1B8-817EC2F515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438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206C62-9228-3F29-DCDE-8BEDB7401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35C06A-E0D7-7391-AD6B-2B1FBAFBF7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10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FF48F9-B333-2D30-7AAC-48B4BA98E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EABD6C-67C5-80C9-CA9D-2BA8319693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246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BF39DE-2A2F-CFF6-254A-B27A0F41B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6FC34B-3336-B3D5-BF79-11ED67CAF0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460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44610E-12B1-60F0-8A94-5C72500F6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3A2696-6CC6-92A9-6AF8-C0C5B1ECC2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545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02FE50-C7B3-F688-3E50-78234E091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DB4ADB-F650-24AA-642D-C42B102A27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200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D901F0E-EF0C-31E7-6BD2-1A465BC21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38407BC-FDA9-255D-E839-83E85DA1DF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563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ACB2DB-003A-B15F-5C14-D0B363A83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575617-F83B-E0BD-ECA3-18FE2FB206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784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AB743C-927A-8077-E5F8-5211B4F99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003F10-C0BC-954F-8AB0-76549CFB99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577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801523-17EA-FFD3-96BE-1A12F86A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55763CD-CA97-441B-BB59-7B0F210743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702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61354C2-EA98-289C-6BCF-AB595001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5293FD4-7DD5-2E61-386D-30DDDBC55B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04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7C0D63-83D6-EAD8-D6D6-8461DD11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9CF8231-DF69-4944-71E9-7600C89A85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323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C10966-DE91-78D7-84CD-14B7CF3AF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E15043-863E-86F2-FD02-CF4AC658E4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5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560840-7A1F-1512-2305-D6378CAF9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51D3354-4DB7-5FD9-E960-6083EEE699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707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64900DE-6869-5AA6-A3CC-4A1B4F1B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FCA700-81C1-9E8A-5B4F-B62D093542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604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FED7EE-0BE0-813F-C5DE-26987D851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A53C94-F9D4-BD58-DFE1-01165DF780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77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65DCF3-41CD-9BE6-99F4-F20587FF8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F998D1-0907-30E0-EC81-75007C39E6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016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BA38C85-393E-1861-21C1-272132AEE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FF38A605-4BAB-BAB5-F701-DB6CB98E02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759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A701F0D-514C-767E-6351-DC2EC42AD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E01A31B-A081-7824-A8A4-CDAA299F60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574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8DD14AE-0FB1-F7B8-AD40-EF971268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81E6E6B-5436-C2D7-DDD2-D7722198352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03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E81E5C-F825-69FC-3BD9-772DC544B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47DE802-C9AF-6912-4231-B609A919142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6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77F242-997F-5C0C-ECC5-F5B44F5E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5195834-2C8B-7767-8F82-F2C9FA2AE3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3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75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75</vt:i4>
      </vt:variant>
    </vt:vector>
  </HeadingPairs>
  <TitlesOfParts>
    <vt:vector size="7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2026-08-14T06:05:32Z</dcterms:created>
  <dcterms:modified xsi:type="dcterms:W3CDTF">2026-08-14T06:08:54Z</dcterms:modified>
</cp:coreProperties>
</file>