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" d="100"/>
          <a:sy n="10" d="100"/>
        </p:scale>
        <p:origin x="4074" y="19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C759FE-A7B0-29F6-A1E7-552FE66BB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521B337-D766-B46B-6053-46C007996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419E5-AC71-47D5-80A3-BF32FBCBD392}" type="datetimeFigureOut">
              <a:rPr lang="ko-KR" altLang="en-US" smtClean="0"/>
              <a:t>2026-08-14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394E52-5119-D822-76AA-FFD01A6C1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646FD4B-1EBB-2897-8CB0-377652DA2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B4B12-56E7-406A-A60D-75470E0914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93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467D78F-5F77-DD10-5353-93DF6477B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5231316-60AC-D4DA-B3F9-F36FE2507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907B2B-5798-AB76-BE15-A8D7C509CE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8419E5-AC71-47D5-80A3-BF32FBCBD392}" type="datetimeFigureOut">
              <a:rPr lang="ko-KR" altLang="en-US" smtClean="0"/>
              <a:t>2026-08-14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DE8F6FA-80D5-4D77-DADD-A5F672ED77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9725427-B099-513F-453B-2C0BCF926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7B4B12-56E7-406A-A60D-75470E0914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7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mMQQ5iv8uTY&amp;list=RDmMQQ5iv8uTY&amp;start_radio=1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youtube.com/watch?v=8En5Q6_LtyM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n0c9GWTZRkI&amp;t=65s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youtube.com/watch?v=Cb5lRzqVrm4" TargetMode="Externa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youtube.com/watch?v=d9oe9DWVbT8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s://www.pastelclay.com/goods/view?no=49734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pastelclay.com/goods/view?no=49084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s://www.pastelclay.com/goods/view?no=50057" TargetMode="Externa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s://www.pastelclay.com/goods/search?keyword_log_flag=Y&amp;search_text=%EC%9E%AC%ED%99%9C%EC%9A%A9+%EB%B6%84%EB%A6%AC%EC%88%98%EA%B1%B0%ED%95%A8&amp;x=0&amp;y=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F1A4EB7-3F59-4D5A-E2D6-8F2E3D63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DF9352-6525-B18B-A2CF-336B3E6AB6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90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830A6AF-5183-C429-1657-2648812C1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B9FE33B-4746-912E-4D64-56B31D2511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44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1EF017C-4FFF-8C29-7745-80F40A92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426DF9-FF42-7E11-C094-49A2536945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2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D92D3F-58F7-6C92-5A38-928C9A8B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C32E62-29D9-374E-55F3-343B9201B9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92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5F8E138-9089-B064-6292-ABB32FB8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D51E89-1E3F-937D-621F-59A7C86D0C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25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18C2DFC-49BD-45E9-463B-DA8C897C4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5F5ED014-B5EB-D12F-69A2-F690D5D1A95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6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DF03F2-CA77-EB31-6CD5-5137C9A08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71D706-CE70-7587-8FAA-B474BB1161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26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49AAD8-A47B-F871-C0C7-A9D082576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BFED9A-656C-69AD-0323-35C7376173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00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90E4F2-AE75-2B61-3938-563AB9613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212AA9-9FE4-6D68-11BE-0ADDFF246F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945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076B6DC-6EC2-CE6B-D86E-61342702B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901818-39DD-1EE7-DE78-8A7CCDC4D0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12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580B2C-3394-DB39-9E60-BE4B50B80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18F820-5A74-A052-D6AB-E3E95368B2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39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49DCBB0-9490-DE08-14CB-31B7886C1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8D3BB7-097B-9A8D-EE6E-5B8DF3B880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67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C18491-7FCE-9DD5-4B77-FE1001D61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091107-1E8F-A97A-A7FC-547FAED3AB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759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E42DBC5-0F49-9070-6AAB-6EC7F4053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45F8A68-8EEE-CCD7-DEC9-93E3361A0F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47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332E42A-41BE-F459-FC11-C80783C67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8FA639-B1BD-E836-5757-1DE40C48F9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98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5762CED-4C91-454C-A247-FAEBCB2B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0B9591-2B99-1D89-C9F8-6295F3D2F4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353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75B4AB-734B-C81A-375A-9C0D0E218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22D9721-CCF6-0808-8DB0-18750C0BD4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94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87F10E4-C5D4-722B-71F8-B30360AD8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6492B66-A59C-A86E-5DD8-856746FA40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665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747B8AE-129B-7EB0-5730-C8FA85C14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BE8A99A-4AB9-E57A-099E-06DC424A26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93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4BC6F21-B32F-6EA2-B226-49E0BD3DE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1D8677-63DC-B435-6EE5-D65A649363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77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D85C4E-151E-D4B6-9EB2-C26456155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588FBA0-B81E-F428-AD3C-3FFDD2027A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87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52AA01-D3AF-A4AA-4465-5A69324F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9277747-2934-9E43-6FE9-B0C15A2E90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69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414050-DEA6-90ED-A906-CD930EEE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2B6F33-3EAB-875A-402E-1FDE5C5E33C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264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A9754AB-0D24-8246-2AE5-E0E9FA91D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863998-FF23-09E2-1E2E-9E5A3B7D36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74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80DE14-B6B5-8F45-EAD6-A592FC79D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6D58BA-4BE9-0493-5C49-A969AF92A4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52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1BDE56-D54E-B2D5-1144-50E5C34F0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1D66BEA-AA01-98FB-2A07-A18D1874946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56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2B984C3-0303-D293-6DED-0BA5295CE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CAD766F-5B6A-4A6C-1F30-E97A7523CB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26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F91F73-8033-FBEF-998D-C3C7B7F1A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C231DB-58B1-E13C-32A9-DB7DDE8954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298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CD8FEE-3F5E-5D0C-2333-D71631B2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DC5230-1674-65C8-D962-4841033F19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3444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5841B8-0BA5-BAF4-2171-0806A97ED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6232BB2-CD3B-4775-0ABD-1F72788BDAA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889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C1C34B6-7627-8763-D72A-CA7366AA6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6AFBC1-684B-B157-3C8F-A6A6468767E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534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C159B3-4A81-F298-6406-0FDD16CE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59F26C-AEB8-0C88-6712-02AFD915A6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21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AC2A2E3-603A-4D5D-E427-F789AFFBB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C6E5C9-7196-D3D5-F90D-F6C98C3762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68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7B1AD2-A822-A440-A56E-ED8636D58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60B6EA-E574-47AD-ADB6-982DB23324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57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DE87ED5-2AFA-0C9B-CFFE-91DC1A29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97003E-3B9F-321B-F27A-7BADAC98C3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72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96683EE-3852-D7AE-02D8-4941F8AC8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2333419-FBD1-B961-1384-7C8F55EAE60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909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15ED93A-048D-07CF-5E16-66F119AF2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1BB4A84-7C97-B177-934A-7A967AB87A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90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7687AC-2396-91F2-428F-6D86BB645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E7D943-511B-02BF-EBD7-E07C4CC0CF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025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F37BE85-B93D-FDD0-54C9-10619247A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BBF6465-5B80-E0FE-F08A-0606F2C2B5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96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DA9D5D6-04C7-C3F4-9B65-E620A9EE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89E42D-1A6E-B3F8-7724-A6933FBBBFF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586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5CA22A-4170-49E6-4F5B-96CB50D4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7052DDE-335F-C85E-094D-76544AC94A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23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85B0BF-9E16-214D-D09F-D3FCBEC9C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BA0249-AD53-FA89-51E9-AE27AFBA47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833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66CD48-A2B1-A447-4E2C-D7A021E2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2218AC-619E-9AED-4998-73142F1E6B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516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177ADC-5B7E-3CFF-F9CA-FF1D18D17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B3D7F1-DA47-E38A-EC6E-3E8412539F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9504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DB2DF4-0303-06C0-6226-11D94B37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BCC722-A267-E49B-276C-3119DF228B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498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54B7C8-AA3A-8F53-5F32-BE73B9D6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9C23B9-32B8-54F0-277F-AB7E1792E9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62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FDB067-BBAB-0240-F30B-CB3AD2AF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4C96B2D-2071-B2E8-77CC-AD8471E364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717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3102D4-C828-805A-2C68-CE601B7DD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581829D-B650-97D9-508B-BA6CB452A9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17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3617D6-46A9-5CEE-B58C-EDE3FA22F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FDB0026-D5B9-275B-10AE-3F8CA53D4A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052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8CD63E-34C8-D95A-D361-A53527FC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7F0FCC7-27AD-E590-F8D0-D2AB9E71F64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633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C6F7EC-DC77-1DCC-12BA-16BA83EF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40E4102-1D5D-18F6-2066-4592D36017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894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B0367A-57C0-C06C-E977-84C756EE6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2D5CFFE-E67B-7C4C-3301-31B4DC17F3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640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C97B81A-9187-8AB4-D999-CA911636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35D2B9-8672-8C32-32A6-16D1F6B2A0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260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B7E274-5C7B-670B-96FB-FA2D2B618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07088B9-01C9-8769-28D5-1F1C5CD130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896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070F02-A97E-CE6F-6BCC-B1863D6D1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1FF1D8-EEE7-0E76-F90A-8C116987CE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678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B68D6EE-EE3F-C209-EDA2-4D781F5E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EF0FAF0-F986-6384-140C-6E26BF2EC3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305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5408C25-B0DB-5CF8-35CE-9DC256A9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348664-3FAA-4862-B5A5-D1D83FE6AA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070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755186-8566-401A-A36A-759C4355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1E5E7B5-4667-22AC-5399-E18F6F955B3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6652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748034-5754-AD35-174B-0552CDFCF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5447E51-8D09-7360-FAB7-AA0CBD0DEF6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1008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7FFBC4-E8F1-E663-8D0D-209897A0E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7B69A7C-0BB4-DF65-769E-227AF3CE187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5523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96D453-D46B-28DA-9FA9-ABE25D5C4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3291B37-D449-8B5A-D80C-59F83B9C25B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03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사용자 지정</PresentationFormat>
  <Paragraphs>0</Paragraphs>
  <Slides>61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61</vt:i4>
      </vt:variant>
    </vt:vector>
  </HeadingPairs>
  <TitlesOfParts>
    <vt:vector size="6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2026-08-14T06:32:28Z</dcterms:created>
  <dcterms:modified xsi:type="dcterms:W3CDTF">2026-08-14T06:36:09Z</dcterms:modified>
</cp:coreProperties>
</file>