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24384000" cy="13716000"/>
  <p:notesSz cx="6858000" cy="9144000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2316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F22D46-32E1-CCE7-AE4B-0E342429E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F92539F-08F0-08CC-413D-EE4813D0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80F13-A67B-4B20-BF0C-F82186126CF1}" type="datetimeFigureOut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45ECF1E-C89C-DD5E-FC83-92D9D8443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98AA09F-3D42-7B3F-73B6-3CF93AD13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0BBF-08BD-4DE3-8A1E-67DD7551EC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0771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47F3BC8-D494-9E0C-0456-ED87E4C20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CA18D07-1349-9A9C-267D-C640C7091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2FE2DB6-5E41-2D61-0EEF-8398BFE968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880F13-A67B-4B20-BF0C-F82186126CF1}" type="datetimeFigureOut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25022C-5614-F854-D6A1-434AB0FC2F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8A16559-A6E4-7D2B-672A-8ED199D204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4D0BBF-08BD-4DE3-8A1E-67DD7551EC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1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youtube.com/watch?v=DBvGQvFedCA&amp;time_continue=0&amp;source_ve_path=NzY3NTg&amp;embeds_referring_euri=https%3A%2F%2Fhubblecontent.svc.cloud.microsoft%2F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www.youtube.com/watch?v=IA54aKU8Srs&amp;time_continue=0&amp;source_ve_path=NzY3NTg&amp;embeds_referring_euri=https%3A%2F%2Fhubblecontent.svc.cloud.microsoft%2F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www.youtube.com/watch?v=cLYg_M5jo00&amp;time_continue=1&amp;source_ve_path=NzY3NTg&amp;embeds_referring_euri=https%3A%2F%2Fhubblecontent.svc.cloud.microsoft%2F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s://www.youtube.com/watch?v=iiP8ObqL0GI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s://www.pastelclay.com/goods/view?no=50261" TargetMode="Externa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s://www.pastelclay.com/goods/view?no=49791" TargetMode="Externa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s://www.pastelclay.com/goods/view?no=49951" TargetMode="Externa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hyperlink" Target="https://www.pastelclay.com/goods/view?no=50034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youtube.com/watch?v=00Z6b2IMzXo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2949F2C-554B-90F5-D8EA-17EA9D875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23A5A2A-3BE9-04CD-2B3F-CB21A1D086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12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21D342B-E628-CEE8-D260-4CF454189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0871DB-F88F-767A-073C-5CEB073D50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166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7FD1606-786E-422C-12EC-66D4D4094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F6AE0F8-8728-B29D-D651-98FD9600FA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60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4028C10-BB0E-E7F2-AE94-41EB4104E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D205794-A373-371E-E721-9AF4A1C97A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92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656049D-1ADB-1B77-2D6E-CE4AA0721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AA739B1-AF5C-9C78-ED3F-FAE64C8AC8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226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DB311D4-2C5A-5AA4-245B-BB1F2B005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56694FBA-AD8B-DECC-75E8-24D757EE715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68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994C783-7253-E328-5E58-951803B0F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410A50C-2F85-1015-F935-883E175B7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833919B-F3F4-52D8-1A76-01EA117DF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E63BB0D-0D3A-5A4E-E97D-2688F06B1C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20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760AAF8-AC47-9C6A-9CA5-6F96F6F85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DA7B05D-669A-4D9F-6BDB-B110F3166D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43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03D9529-8797-166C-2EEF-BAAB08FB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F41263B-3131-10CE-A76D-9E164267EB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899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2613E09-6080-17FB-2AA6-CBD196C18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59894E0-455F-E9F1-A8C5-3D0CB9A52E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740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6C49884-6372-2622-D232-727C7B113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B6F03DF-3671-C0F5-2143-8FEFF6EA06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10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A41AF6C-F6BC-D415-5F21-FD851584A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0FAAFB1-6E63-2537-4C57-D9C11FC0F22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1783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8DEB1C1-F4C0-3B74-448A-FC42C7095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A7E017B-B22B-247C-DF4D-7E2EE9621F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17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B09D189-F8EC-FC92-D579-3B44F52A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CAEE5CB-69A5-9990-187D-7C98A178B3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683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7CCB163-6196-665A-71AB-B0498D28D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AD9A030-B22D-CBE1-B658-6860B5DC88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5444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3AAC2A4-35FF-C7F9-FB9A-92070F176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D5B404C-EB64-2D80-C826-08D892C041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550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2D64DA9-A99B-2BC3-5ABD-29AF5C8C2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7037839D-5982-0C45-9339-5A39CEF2A0F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924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5BA6508-77A0-8315-0E27-0FDE9A4EE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FBD9611-2502-F49B-4582-22CAE39367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2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6A2D9CD-4CAA-E08C-277F-CD3E92A61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5899398-3C30-41CE-25DE-F25DCF714A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33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3B7458D-4A2D-75C9-6C1C-182DD4AA1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2C94B24-3C6C-859A-EBDC-74551C9E09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658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43B6A5A-8B97-34A7-5CC3-C535A8D38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C78FDAE-D7D0-D503-0E85-4AC2870380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838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79076A7-E47A-000F-9CDF-35E75F90E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458C4ED-835C-6A1D-E0BA-6F98E75FF2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716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BA855D1-E15C-114D-39F7-7857BEE91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737C47A-A6E5-EB87-93C6-FB05DC7CA3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05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A124641-7185-37B1-CC6D-794109D01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36A6B6E-2345-68A6-97D2-7141826125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6429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78D0297-77AA-C215-F0D5-EF8BDA799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A448CF9-1EAB-837D-6D62-426068D639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129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B6AF143-005D-2A87-FFA7-543FA6995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8B4C90F-7FF4-2826-6097-F68E134E2B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369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618B0F7-8041-167A-7495-01A97C2ED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198F2D7-0CD4-7469-33E4-D56F3F6B13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918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E59DD71-84DE-64E8-1F23-79C2A0ADA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B754F58-A4AC-1B91-B285-5E541686092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966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34C61C3-A457-1006-AFA8-9701D8B0A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1D5477E-BF8B-0357-8329-6552029591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3204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3E43584-9F6D-E010-23D4-3CE8671BF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8463C50-7DC7-0CD4-E4DF-76A7E5354D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710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20E8889-3752-7B0A-ECF2-EC7BDD5E3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6CC6235-1772-D5EB-AB29-3F6D7ED438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43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A4C2150-644C-4697-9E2A-53DF11AD7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96512E3-3F24-A21E-F3B1-17019CDC1D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15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7E9E149-98C4-343B-DB03-2A0796880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B6E979A-C654-8D26-A68D-27B87A0790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728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D023104-28AD-B841-0003-AE94AD392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ECD4BB8-0374-DF53-DBFF-617AE27142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875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805E7AB-4281-0EF5-861C-B4203122B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8E28166-71AD-423A-B13C-EDAFA8BD84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520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BAF0E53-AE21-FBD6-5B59-88E24F1FA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8A06C4F-CB31-7968-B32A-272DD7897F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387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E975640-AA66-16D8-01B3-67E55A098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71D7449-A695-5FB7-EC1D-535F6C8AD6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569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7A153A5-68BF-E83D-5367-D80892BE0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894C22E-7104-091D-1DF8-3A0C5F7FDE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989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33C801E-AA6B-3E1B-B68E-026C57251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782939C-B0C7-87EB-9C47-32EBC70DBF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229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C0116D7-4296-65C0-0116-B3F141075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2F90D0BC-6150-6F92-5EE3-319A9B76FCC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1212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F154712-330A-2A9D-F79B-A15534E9C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70B58D22-C110-4C07-7022-8E136B22ECF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252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7C3673A-2770-8DA7-00D3-07AB985F2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900B36D-8B74-B1EE-7800-CFE5A07919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12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7652648-DC4D-57E8-7659-51EB325C2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B5991DB1-289A-3447-B5A7-1BB309D4297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536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2518F1F-9F6D-26E4-A0AD-B0505240E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86B0D241-6B84-E4F5-2801-D0AA34D0EB2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69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C055373-6CD3-6D20-18E0-2902CFCE4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89EB0F1-AD73-D5BC-426D-E4A598327B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780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B2926AE-49FD-EA33-27CC-36F4D62B2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14E9523-B5A8-1993-E10D-FDB8530E4F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03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E835663-578F-B6B9-4E03-550C75D61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AA20E2B-3F97-2B1C-6530-398F639CCD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223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A465132-627D-8E3A-956E-51EBE33D9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574E335-3E53-8820-C55D-C1336C2D2E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54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사용자 지정</PresentationFormat>
  <Paragraphs>0</Paragraphs>
  <Slides>49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49</vt:i4>
      </vt:variant>
    </vt:vector>
  </HeadingPairs>
  <TitlesOfParts>
    <vt:vector size="52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남 대문</dc:creator>
  <cp:lastModifiedBy>남 대문</cp:lastModifiedBy>
  <cp:revision>2</cp:revision>
  <dcterms:created xsi:type="dcterms:W3CDTF">2026-08-06T02:22:18Z</dcterms:created>
  <dcterms:modified xsi:type="dcterms:W3CDTF">2026-08-06T02:31:55Z</dcterms:modified>
</cp:coreProperties>
</file>