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68A3C7-BF65-23CF-B0AF-A24637A97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4AD5520-BF8F-EF8C-04A5-49F7BA4AB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7340-9939-4E26-B06D-F9A9813FDFE2}" type="datetimeFigureOut">
              <a:rPr lang="ko-KR" altLang="en-US" smtClean="0"/>
              <a:t>2026-08-12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12185C4-05EA-D8BB-1557-A55FFC3B5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EA8278D-D1E5-E7EA-653C-AF32CE250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709A-544D-4DA1-91A3-95090E8C5E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77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ED7C139-DE1F-F4E6-28B0-2518E54E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1A6707B-E6B2-9EF3-7208-9F314377C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E467BFB-0349-AC91-6A34-3DA9825430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927340-9939-4E26-B06D-F9A9813FDFE2}" type="datetimeFigureOut">
              <a:rPr lang="ko-KR" altLang="en-US" smtClean="0"/>
              <a:t>2026-08-12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2B8AC7-E57D-55D4-107F-7495AE13D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DD8350-46D0-EF20-781D-B9DF0110C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BE709A-544D-4DA1-91A3-95090E8C5E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69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youtu.be/xbBTyiLUyEc?si=d2Uqs83NP0wYMRYL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youtu.be/fPh7NAkTos0?si=KoWtNM2x1BCaHa1R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youtu.be/myFwgfaEpKE?si=36z1frj7BYOOWrcf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s://www.pastelclay.com/goods/view?no=49141" TargetMode="Externa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s://www.pastelclay.com/goods/view?no=34420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52191A6-B9E9-C743-DA23-4E1D36647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DCCDD35-DCCB-48A8-060F-374E7A0507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62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CCB7426-9306-C5F3-4DD5-CE451B378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C733F0-E819-61B4-010E-4237D7ACB6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210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E7927FE-D1ED-F83E-6DF6-6EAC06CC1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53AE90-BEF0-9FA6-6A0C-D3AEC6C2CE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85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C69DC27-80C8-3E42-A4C9-AD466EFB1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A31EDE-7EE3-B2D5-5C64-F0388DAB4A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6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482ABE7-EE79-047F-7AF2-782222F7B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5E64DC6-8576-2A7B-D5B2-2C7E3328B2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7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49E1A6A-2FC7-65F2-4804-F8086DB35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0A4257E-ADF7-198D-95B8-CFF41AF4EE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54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CCCD044-9D9B-4029-AF25-5DEFC70D9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E46D91-099A-E7D8-7D25-ED06B1B850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06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C676548-8C22-B903-476D-CE550FBF2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8B149DF-598B-FFCE-EA4D-87B673147F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17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3FA0C0E-24D0-F09D-3008-0BD2CA3CE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B36120F-BD86-B89D-03F4-82DC6E2809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38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65DB1C9-9C5B-F600-FFF7-B319CF91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650DF7D-404D-4CD9-92AC-00EF871D29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83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7DAA2B8-CF38-E155-12EE-4B7466B71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70531E-F5BD-6351-4E11-FCF2D51F26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29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E938144-A8E8-64DA-6313-64D67AB9F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0B30F59-65E1-2C26-3794-DB326FA79D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94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FA12746-9602-FD0E-F916-F85E49AFF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7B0E20A-EEAE-FAAB-C341-B28F393683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649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D04005B-B2B2-B087-640F-84710D46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48724E-F779-04C1-7D45-575C5B2B64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16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7630F31-58EC-F6B9-43D0-9B04317CD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766FBB2-15B4-C0F2-F382-2E43682E69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65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D908FCE-D224-A9A0-202E-828D33F1B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27CA857-5B0A-9C21-D489-2EE8E21FA51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273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BEE19ED-EAE0-7E1A-526E-FFF4594E3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C784FB8-0254-73FF-5107-6D243663F8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9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8253D25-6FEF-7202-D04D-C4F583BC1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C7E2F22-E4C1-49B1-C819-3FCD283ACE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46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BF71985-5B17-3693-84AE-D8469E7F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C087CF2-2BBE-EA83-0916-5222F5DE2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31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6F4D1CE-0627-11DE-05F5-1492D3A14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2D447D3-8D81-95DB-5D95-377A72A51B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55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E71E7D-C507-1724-FCA3-B83139FD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FC7232-DCD0-2254-2122-EA383F6D38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33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173F7A7-1B1D-FAA4-35C6-1151752DC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C394B4-B8B0-A693-4A40-705C24FC76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19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6705892-FC83-7892-8DC0-4B345D711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BA33165-CC9E-00FF-9AF8-0A32365252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36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B0E86DF-053E-8791-04DF-F771D8527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58DE9D-207B-785E-DA64-7BE9FEBAD5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892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28762DA-B0FA-D3F3-0BF6-F23169A93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302B55-4346-C98C-FEEE-14403FDE8E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320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FB51AD0-ABCB-9BBB-9805-95628EC79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1B66DC87-A167-5E0E-0BEF-A20CC1E0131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10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4FB7CBF-917A-AF8B-ACD1-251773264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968585A-1A99-D108-76B5-B067A17D04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289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371F05B-956F-2E1B-B73A-2F0E6876F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0091BA-F2F7-F7A8-3C9C-3F65DD8EFC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1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A19D7C6-E8D5-F932-5028-A82B043D4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3F109D1-5E28-5B30-FE5E-D6EDB9F3F1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43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9C4765D-47FB-C1D5-562D-F0403ACE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A8B63C0-DCBB-5A2E-16CB-067B7BFEDC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744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376B5D9-C746-DE84-B7F6-839A551A5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81D83BE-7B5D-C298-4F18-E202A55360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675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2207AD9-2168-2F1F-E9D1-4226EB8E7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42EC5EC-9DB2-B0F8-1DF3-3F6215F5A8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10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7D99C53-56A3-78CD-F46E-3EA3F7A13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799E4BB-7C5C-0130-C72F-25759174EA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790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9DAFEF7-6362-B527-C4C4-81EAF326E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6618E26-94C4-CE6C-AFB0-B27B7D0214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432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B7FA3FD-E164-D83C-FD1C-E4C8E5BA2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DF8370-4878-B930-F0EB-46B4D247F4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561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EF65A36-ED25-80F1-0AD1-2B36C11C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BC06C87-A215-BC23-22CB-BB9E4AA2DD2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788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1D9C216-398E-5A5B-4BA8-41715E877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EA1D6B0-EE68-E90F-EF8B-F2E0D4CBEF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786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579E5AC-3BD7-64C0-8BC1-92481F296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A212C7-CF6D-6A49-BE59-D77214DC81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670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68E5B9-029D-FC64-5C94-C2C582D7B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23BFA0E-CABD-8D22-92E6-5A4242609C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42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25C7594-3A13-17CF-5B1C-33FFA4F51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91AB6FD-3E0A-0009-4D4A-5F2BCAAA70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240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A656FD1-3955-7727-FA18-75E1D597A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0BB8250-3B8A-EB69-B63D-249C637A06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782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F016C8-A646-7FD3-0063-B77012F67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39665D9-8C90-2E59-9FA7-388F241CC9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08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816A02D-5AEB-BFC8-1FB3-58C277F77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5106B40-93AA-F550-96E9-35238BAB4D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579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094F087-CC60-E3FA-5BB7-BD1019FC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E458789-73B7-C3DD-D5CA-A803817781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216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A1E6CAF-49A5-A763-9E9C-0A1E98446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75D9D2E-DB4B-8E6C-2016-22FFC5AD822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207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702A468-1094-CAD4-7377-E34F18660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678F790-613B-73BA-C629-5DCB2D89C20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216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BCAA880-9A04-1E3F-B349-0A8453AB8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6BA67E-0254-A99F-1C26-E10484B82C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22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사용자 지정</PresentationFormat>
  <Paragraphs>0</Paragraphs>
  <Slides>47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5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3</cp:revision>
  <dcterms:created xsi:type="dcterms:W3CDTF">2026-08-06T05:49:45Z</dcterms:created>
  <dcterms:modified xsi:type="dcterms:W3CDTF">2026-08-12T07:33:20Z</dcterms:modified>
</cp:coreProperties>
</file>