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55DE91-A1A0-FC64-1122-72B3C98A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6996DC4-016A-6502-283E-71A73725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8D7F7-FC93-427B-84F4-4A4CBA301864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D77BBA5-2791-2456-0FCC-EC305604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DAA2483-F934-14FC-B04D-4D0EA4ADE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6DEAA-1677-410B-8E22-4BBEDEBD48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309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A11FCCB-8EF5-A02D-CB7B-81D87BCCA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6545E5B-4E5D-19C1-DA3F-1E488C7A4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176145-D399-CB10-8D04-D5DE82370D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D8D7F7-FC93-427B-84F4-4A4CBA301864}" type="datetimeFigureOut">
              <a:rPr lang="ko-KR" altLang="en-US" smtClean="0"/>
              <a:t>2026-08-12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D7A961E-5ECF-33D3-20E8-07FBC927C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B22F85C-CA77-CE1A-F0C8-B2AE130373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B6DEAA-1677-410B-8E22-4BBEDEBD48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169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youtube.com/watch?v=lMKDBWAVmL0&amp;list=RDlMKDBWAVmL0&amp;start_radio=1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yaFKf5Av5X4&amp;list=RDyaFKf5Av5X4&amp;start_radio=1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youtube.com/watch?v=IaQxLi0wT2s&amp;list=RDIaQxLi0wT2s&amp;start_radio=1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pastelclay.com/goods/view?no=49288" TargetMode="Externa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s://www.pastelclay.com/goods/view?no=49353" TargetMode="Externa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hyperlink" Target="https://www.pastelclay.com/goods/view?no=48032" TargetMode="Externa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www.pastelclay.com/goods/view?no=45005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56B9109-8C46-2EF7-3043-8FA3F0C6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EB74062-CEA2-6A20-9CCE-0681E4AFC8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3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23EF57-3669-E84E-FCFE-307CB406C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6C42E0-F92D-6743-0102-387FD2B36F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653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CAFA58B-6BCA-E2A6-7B16-F34F0096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3FB9DC-05DF-0025-C278-A94FD81F26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62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BB2F001-96AB-EA99-BB34-EE5E5056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BAC16B-8700-E80C-8F45-DD68DB2870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6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7DA968-7A8D-FB30-F0D4-82435A16D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BBA735-B8CC-C523-964B-602E26ED21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93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BF8DC8-3016-1F5D-6C4C-DF9CBA80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220B1C7-2909-042E-3474-8F0CE5956F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05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865C6A8-BD8C-7E81-2DD1-7AA6FA3F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F386E5-E00E-E064-32D8-237F09CA99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85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DC1425-41E9-FAB8-8D91-6FF8A0502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24F97E-CFF5-AFE8-8363-DD1A04A82D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22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A8BCDA4-F562-6D92-1F10-C7F8BE44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95FBA73-AAA6-90B6-BA93-D25B514305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06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F3F11C0-3E0A-B4FE-3144-E75A06F82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E9F9A2-7320-A302-A547-AE59CCADF4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1653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9DEFD4-9CEF-A171-0E5F-23AE0F27E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446CDA-CEDC-91F5-E3B4-AB17CA0E68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817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DE7FED-39FE-E155-C57F-A0FBE291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6FD31D6-F347-2A91-171D-57407955FD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51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7CF6B41-5178-5599-07C6-28D45CFB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D2C3C86-94D4-3C54-A05F-609D69838A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60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BB422DD-5F7C-802C-3C54-CF8F08E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372582-0699-3268-EDD1-7F2318CA3D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462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1D241D-FB71-97C1-AAA6-4578468DA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248BD8-782F-DBCB-3C4D-D1225D9F8D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9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5B7AECC-4E34-8F6A-2D8E-392A22095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354160-44DC-92F8-AB78-470E5B9DC15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70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FCB0DE-4E04-1D84-ED2A-AC520F7A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68EA1F-3A60-CAA0-F65E-8C23BB1E43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415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05B746D-9DCA-B161-85FA-E3C20F796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D06DE46-6FA0-58BF-582B-33C742C1C0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755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B66D68F-1F0D-D876-B844-2A0B0AAD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B8C6328-2B4D-C1D6-05EE-7419C6B349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4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C491E3-D053-EC74-290F-29A0F99E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6318FA-09E9-2205-E872-EC62CF94EE0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4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073AE36-ABEB-095E-1915-137601044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523FB0-B0CF-DE49-FD48-4D665E3E7E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1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B9942E-BBC2-69A0-4DED-C4D69EBEC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7574D8-E9C6-705D-4782-326656E4F6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579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3F6054-CE65-33B2-D030-6C685ED4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205527-DB77-2D7B-1E58-1D22929B98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63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9AACBAB-F9DB-F760-AC7A-2A57CB458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7472067-731A-823A-E5A7-54BE17B0E71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718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1E7C5E7-FD1C-F5EE-20E4-830A6DDA3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EEAB74-5F65-ABB4-D050-A3F72DDB73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27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6B68F30-3946-D6E9-288D-39CE1BC38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926235-6E78-6952-7E05-38E272A25F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00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D1A1718-D6BB-5AC0-59C9-E997C8398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659F6E6-C69F-947F-2012-661B50734D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49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FD8A9D-0311-EC60-CF09-5C3FF9E2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C268F5-14C6-C42F-F98D-44E143F347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66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7A693BA-C378-039D-C35C-336F1077C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976038-E761-4E76-BB82-B270FBB0EC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5301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F58A06C-84FA-D79C-AE59-AFB1838D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E241537-AB74-1988-4142-E35E0341F9E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04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0BDC19-D96A-98BB-0B67-73116BA8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267D05-7849-5547-9704-F6F5CFB315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386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D4AFCF5-B10B-87A6-C80E-B3252B045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19CF4F-5E70-3D9A-BEAF-5A06695E20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1510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799ACBF-A110-1961-2087-4724217B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8B58AE1-ABED-4DC3-680F-5EE641AA49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428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13FEDFE-33C8-3E15-6F82-A5B9B688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7D4D268-40D5-D985-598B-A4E3940387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98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AA1462-BE71-1F8C-AA1C-4BDFC2C9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346F425-F004-F9B1-BE92-950C934936D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271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C5EC4E-80F9-D423-B2C1-68353720E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F87E58-24DA-08A2-FEFA-9FFBBB9476D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48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BEE4A68-BE20-BD44-6C2A-9CBE50BAF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C2DE08-248D-D360-27A2-15586BC479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37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4AF6AD-C7C3-CCB3-7BA9-B311842B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9DAB0CD-D93D-ABAD-E445-B05DFA6482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956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EE72BDF-8376-6EA1-9A59-98F292EDC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7EEEFED-5BCE-D17D-E56F-F943EFADF1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058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D587A4B-7C96-F0DE-835E-8E3DB2130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E632FDE-AC95-CB50-3F9E-D4613150B7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263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F647D1D-9F1E-A2E5-37F4-BE6BB4200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F827743-9DBD-7C3E-770D-C633492C22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20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C0CD3A6-FABE-DED7-9225-105DB6E5B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8C92EB5-2CBE-076F-72AA-D436CC1698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0552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85E931-26B5-B848-76AB-11BAB108B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8E621AC-C76E-2C9F-2C6D-96BB374D4F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967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103AC2-FED8-BC2A-2EAE-05F8456A2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2B3982-0EC7-0532-19C9-93DA669E41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239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4C40D2-A9E7-8A06-D436-73FADC238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8822A5-5AC2-BF13-D024-8411C4D5B1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989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C32A4C-7DC6-7A45-CB70-A1EDD3CB5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096369-89AC-0488-39C0-45285D1AB2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488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CAF60A-2E8E-A155-7365-3D4D0D34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ABEE566-3C65-8D6A-E764-BBB11D0DDF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6701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F1DED42-53FD-CED7-114F-9F3C9CCC4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112AE68-8454-1CE2-A4BC-0D7ADEB06D5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683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5A55DBF-570F-435D-9C15-442F88C3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7A89ECB-F7B6-7685-F0EC-63E016C58F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1429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E843B6-DB62-31A8-3770-335C1BAA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EE5BE5-C494-B0C7-FBD4-39095CDAA7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1947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9940A7-DA8B-F42F-C2AF-CF7FCBFB1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54398CD-5681-B089-22FD-C5121E8D6AF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539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4F6C432-E962-E856-2CA5-F31FEC971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BB4B698B-AFE0-C6D6-5D4D-570ED8DB70A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3579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F0F8048-51D8-73AD-73D0-2459B34FA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DE9E1A70-BA10-0E85-64E7-54974FF53A9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207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CE19C50-7988-173F-6E1D-3D3E14D66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49B09B5-3C26-C962-ED21-0B1E517C320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31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사용자 지정</PresentationFormat>
  <Paragraphs>0</Paragraphs>
  <Slides>54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54</vt:i4>
      </vt:variant>
    </vt:vector>
  </HeadingPairs>
  <TitlesOfParts>
    <vt:vector size="5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2026-08-11T23:52:17Z</dcterms:created>
  <dcterms:modified xsi:type="dcterms:W3CDTF">2026-08-12T00:01:42Z</dcterms:modified>
</cp:coreProperties>
</file>