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9DE91B-FC70-0A14-9047-6849FFD9F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457A723-7011-44B7-FD3E-A1B70996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CC73C-3868-4380-998A-638D9C261042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DF8F352-91F6-6DBD-D7F7-145EF199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B5CC815-01CD-5515-D252-75A72A40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B4CF1-B2A1-480D-B782-3BA09DE87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37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85C466F-E5B5-81F2-756C-F060076BD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D2A4A97-013D-D5CC-2275-B2D3ECC5A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A0D24C5-7333-9973-0006-5E82925C83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BCC73C-3868-4380-998A-638D9C261042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7B13EDB-807F-D074-896E-2D48987F8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20D0DEC-9316-785E-6C82-41475EA87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4B4CF1-B2A1-480D-B782-3BA09DE875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86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youtube.com/watch?v=dB3-hFIbQyw&amp;t=17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www.youtube.com/watch?v=SsYd9bC3qMs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youtube.com/watch?v=vOveTU-AuhA&amp;list=RDvOveTU-AuhA&amp;start_radio=1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www.pastelclay.com/goods/view?no=50123" TargetMode="Externa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pastelclay.com/goods/view?no=50318" TargetMode="Externa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s://www.pastelclay.com/goods/view?no=49318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www.pastelclay.com/goods/view?no=46824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0D8715-65A9-52B0-10F1-6BE7799BD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FA4D00-2357-B6F5-3E55-54A94F83CA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8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CFC56BE-E73E-6742-411E-94F18606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ACCAED-4A84-D7E6-DE7D-DDF4666A71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5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D47FA2-9CB6-9EC6-CAD3-CAD72256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304902-D11D-9A25-973C-2C61599581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90EBB5-0676-76A5-5185-FA656086F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A0271EE-63DD-10B0-E1EF-7E8A661A8C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15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BB1124-9FE5-348C-EF1C-FC0A8BF2F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79BA519-4BBB-C5AD-A613-458C308764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28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96550F-3514-8941-3DD2-1C7E34F6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FB77F4F-DD98-1B2D-99D6-D866FDF215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4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9AD3B7-2A93-1F2F-A3AA-BBEF75F1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5C7E25-735E-DE3E-D34D-FFC8888F0A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54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CC26146-68EE-72DA-1B2E-6E9560B3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8122DFA-6128-E442-7820-CAB03F4363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02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CEAE94E-85A9-E62F-4531-9C929D38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91DB8B-51C3-AB7D-33B4-30E11488EE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32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827245C-C6D9-442F-0321-545F52846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36265ED-D870-D49A-DF71-BBDB29AA2D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432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E2A8FF0-E84A-24CE-45E8-454FE7405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7E2DAD4-2545-35E7-0F62-4E5355E6D30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0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B404796-B17B-DD51-B00E-D4B782F4C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AEDBE6-2F3B-F53B-F331-B81FFA4DE5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0DA8F2-B78A-949B-7850-8AD35E11D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00AD280-AF32-FB17-1A87-574DC01F77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82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3B829E1-CA64-F6E6-4844-335992C2F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2F71F3F-0A1D-06B4-20D6-CC7B60EAC9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24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5DA600E-BA3B-BB19-E5DC-A903D2E57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9C604A-9537-804D-0884-407A58FC4F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19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7F4CCE6-76F5-317A-BC1F-243D609B7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94EDD67-B7BF-C394-C926-6E209F58F9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93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C16A8D4-6056-BBAE-10BB-1BA460B8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601BC7-CB33-BB2E-86E7-0EEE25DFD0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8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17A069-9DEF-AF3C-D503-4BA31B623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AAE117D-CCB3-B519-5D63-6FD8F864B3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1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F015071-9801-F420-8013-D494D024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754B3D-DA62-0BBE-7FF1-D22BA11099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19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4861989-8D3A-CB8A-E1EB-1DD0557A8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B995FE9-2BFB-FEA2-116C-BB42765566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33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65FD396-9B83-8381-F9C3-6898C257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92AB89-5A48-6372-A908-139806B76D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778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5939FC3-6B16-B310-8A76-343D472E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4715A9-CED9-612A-0E5A-6558B8172E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7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32254B-8A12-3325-2940-2792959D4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F57E224-AD8D-9849-8F4D-7E1BC11053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103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A2C1B0A-4E9B-F51E-6ABB-7B720314C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F448037-7804-D17D-9D83-542ED4167F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48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CDFBEC1-27FB-10D4-A59B-A78E45FD5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6FA6ED-9571-5011-A3A5-781FA812CD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31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F6C9A31-A266-2AEB-9E52-653A36EAA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5C4F9C3-4604-DB96-BC47-C6B5166D4C9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5868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CE2963-F5A4-7E91-8969-D31B26C56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BA7997-A8D4-0393-AB28-795FF117C1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32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33495B-7456-611D-B45E-C16AC3AC9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083ACD-2167-F024-35A4-EC5674E954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87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543E45-BEFA-F70C-7D89-B1FA7EF6C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B86836A-BAF3-BEF7-A578-2527ECF122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807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104CF4F-6626-3F47-FA90-028BD6066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570AA02-FECD-FFAF-0CB0-FF68352F29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567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DB43F1-45CE-8F22-6B1C-9098EED17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2F22CE0-015B-57CF-4BC3-6BACD93B47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67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BA3CED-CB0F-7AB4-54DF-3690AE139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3AA87E-9183-AA35-757B-04EBBDDD7E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68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2F6688F-D606-01FB-B936-145718202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A822136-C6E7-C089-4853-869411138A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57B39C9-A880-E630-6375-72161262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656F2E-2830-A646-4123-DF392CD5D7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966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9301EFD-A8C0-6B6E-2BB4-0F45CA09B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1935E2-9C18-AB4D-631F-5496F36669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0092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D34555B-8166-8F3D-854D-BB4ED7284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036C31-75AA-7529-4638-07CC34BAFA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225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408591-6E2D-1CC4-9287-CD917BF1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76096A-DAF6-1A73-737B-35F0380F57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749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32383E-4BF2-6F83-6A8C-DF2FDE15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E3EF651-2B31-0ADC-F0EE-E2E6F6D8B2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47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020961C-9F04-B0C3-D9DB-7A7050ED6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29F83F1-2AF2-4D3C-B429-1CC5228E6D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4483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8A274B-613D-D1C7-6EB7-3A29C5DD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AD11B4-3FA1-0297-3CD9-297264C008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931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A6DDE4D-94FB-CE8D-249F-4FDC3C875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86D8060-1730-FDC4-EEB5-7264DB4DF5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76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E84EB8-0E60-8828-B30F-FE10206F1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36B9247-2A0B-851F-8F87-1ABF187F6A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75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3B70FE-18E6-3122-C08A-F1C101BB4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FEBD8D9-7BCD-1201-B057-1823FDE8A9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369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AD9005-CF93-1612-7F4E-9088DBB3F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EBFEAA-405D-E20C-B01E-CE53246721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61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437829-4A68-CD89-58DD-3EE3E7B2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B3E1887-669B-CEA6-529C-2077A519BD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238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3714F28-2E5C-CEF0-6265-A36ED1710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64F7B7-D4E7-2ECA-2DB6-3C2E03731A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947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903C7CC-A9BF-1250-9A2E-B00D8C5A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471A649-5707-2911-F724-017461A714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714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6B45389-1C5B-48C2-675A-3DFC1A20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2B5A4AD-CC76-CEDF-8352-15FFCE94C32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81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296E10-5406-4964-0587-84EE00ED4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CB747E2-0807-1A86-97C2-D09EB7AE11D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24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A86A37-A782-AD6C-36E0-372609D7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F99B677E-86E0-603C-60F1-ADC0C965EAB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5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A87A7B5-ED52-E28D-482D-DAE936A3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0F2CAF-D761-83C5-8EB5-03770ECBCC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1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E01E7F7-C500-6827-936E-65A9C0547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449FA5-3653-7DDB-47AB-8F4E2C53BC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29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700C4AC-1C58-8729-1FDF-5A104417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A78AE2-C514-5C38-E0F0-009038710D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07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D4FC02-9590-FE81-77CF-2C9427EA7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BFEDBF4-0038-69FE-63BB-8D71F9360A7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88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사용자 지정</PresentationFormat>
  <Paragraphs>0</Paragraphs>
  <Slides>54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54</vt:i4>
      </vt:variant>
    </vt:vector>
  </HeadingPairs>
  <TitlesOfParts>
    <vt:vector size="5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2</cp:revision>
  <dcterms:created xsi:type="dcterms:W3CDTF">2026-08-06T04:25:55Z</dcterms:created>
  <dcterms:modified xsi:type="dcterms:W3CDTF">2026-08-06T05:07:53Z</dcterms:modified>
</cp:coreProperties>
</file>