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93A913-FAF7-7597-FE22-DBA587DD6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2D3C00-A278-D71C-89CA-E65CDA4A1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D7E8D-85A5-401B-9747-C8DE441B6585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DD2CFA2-B490-239B-30EA-A8C2A878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1715F9F-324C-3D71-59E1-4A59E859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0CFB9-024B-459F-A366-EED434F5CA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12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EF8B21-0C9F-DFC2-3EDB-90B7A12A9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CEA7DF-9E79-6443-71E4-B913DDDD8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52DD4E-75B2-D267-68E2-94B5908F0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8D7E8D-85A5-401B-9747-C8DE441B6585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AD0F58-1921-8F8D-D23D-4C4746E7A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280A47-5A70-16ED-3886-96F7372DD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E0CFB9-024B-459F-A366-EED434F5CA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51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d4U3b7Uo7Dg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vOveTU-AuhA&amp;list=RDvOveTU-AuhA&amp;start_radio=1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youtube.com/watch?v=1KxTmcFSKb0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s://www.pastelclay.com/goods/view?no=50318" TargetMode="Externa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s://www.pastelclay.com/goods/view?no=50318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s://www.pastelclay.com/goods/view?no=48901" TargetMode="Externa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s://www.pastelclay.com/goods/view?no=4890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8A7F8A8-8AB2-DF00-6049-3FB59731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57BA9D-66D9-9029-7689-637415C4B2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1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DBC745-5E07-5E51-A40B-8026FA47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9DA50E-DAA6-B9C6-FE66-E16CBB2E3F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94122F-D2A2-1035-F2EA-E1220C5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250C11-3D89-A86D-7E3C-6DE8B30BE3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82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F4DC0E-278B-8088-093A-DBFCE688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B31888-539B-2E7A-3B47-227CB41210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4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A342BE-80E8-1769-E49A-9A81813D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02FAC5-19A0-6D89-1174-CEACF17D0D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42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614C22-35DE-0EB4-10BD-B85A8570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61E472-5316-CE45-9A21-4F461F6F4A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3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80811C8-8F8A-6FA5-98DA-69F811F4A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11058F-59CE-5E8F-1C27-DFC8B913EB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29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5305CC-7C79-57BD-571C-52DDFC10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4A9DE7-03F7-5420-67E2-09A37B498E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9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8BFFB3-1DAF-E392-D561-54889D4C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ED0681-F65B-3EB7-290E-3A4366016F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3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DE149A-1A3E-2164-3F14-76F4034F6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27EF37-C0B1-D0BA-7FE3-26F73375A8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76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D911F6-A716-C3C2-1AD0-6905FD738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2C98E6-6AD1-9F88-8A73-972EFF448D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66EF0C-AB80-D815-E781-8F1D1126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B79E124-54DD-2147-6AAF-7DEFF5FC0B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1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9A2DFE-2691-669F-957A-2DA6B589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344658-8E51-224D-D3F3-F33E42CB34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4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E9B2DC-0CDB-BA5B-D07F-F291B15E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70BE95-9707-B759-11D8-1DE28189F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2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BC8CC7C-E80C-116A-64BC-6267B9ED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FCA23F-F111-6AC8-ADFA-F51453582B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22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AD38C1-A2D8-0972-4A6A-4F01046E3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9E6E40-1900-A34B-7C9E-10A690036B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8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C97F12-0860-5098-8185-D32A0214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C05BA5-0F25-B198-491A-6A3CB933C7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48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32C327-2515-773D-C419-07A8B978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D2900E-AC47-C17F-FB1D-AE694C0250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01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B496D3-6209-E2E3-A5F2-88B5CB82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708272-1CA9-5AEC-232C-BFE79EB52A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73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10B1CE-05EC-7A67-1965-AAADA07E1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101BEE-F035-8818-D7D5-A2D81A155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34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EA1597-6AC3-BF5A-AF7D-08C62B4E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CE4423-0924-45A5-C4EC-BEE48CCEDA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17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200E3C-D9BC-EFD0-E82C-FC08A988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361D88-65AE-6EE0-346D-AAFCFD132D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6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D256AF-3D82-D837-1301-55844CEA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6231D9-07D3-DEB5-7A92-6C3212F26D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2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8AB3B8-CF9E-833A-BF44-698611F9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F3C626-E62E-5C98-CDE7-145054A1A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26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D74DBA-D033-470C-929E-9ED21567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1A4A84-8600-F0DC-0A61-535B4B77BF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79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896726-CBDD-6600-1337-4179555C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1BF688-D220-4EF1-4084-0FFBEE6663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14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38EA4C-5525-259B-B9FF-F1AB5928E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12A1F5-D649-226B-1992-44524F38B3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76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9AC613-0B20-1373-C2AB-0BEB8307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6F4BE7-B2D5-31F3-63FA-9323FD9A37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39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C539BB-279F-9DB0-1507-1E329D9D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D4ECAF-51E9-00CC-72C9-581007A2F7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4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F71255-C4A0-3DFA-8925-69EF4D91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A64D812-7CD1-9BEE-CB1E-A005C4096D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65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132D3B-9CD3-012E-7760-53716CCC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4F71FC-3FCF-3443-FE9B-90FBA0DC86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69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AC606E-0D56-D590-C93A-DEA341320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E7D084-D85E-C625-909C-851557123C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43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057E54-66C2-D329-0C36-019814D29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F1162D-20C9-947E-5554-B5A45D292D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45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8E3B55-750F-8CF1-55DD-46AE893CF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145C651-0696-EFBA-3052-4C083A43BF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355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FD60D8-71AE-904F-3F6B-1D460962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598324-0162-F1A6-45E1-3457F4A22C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74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6ABD8A-16A6-DE5B-32BC-072812FA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D2871F-1619-D41B-A83C-FC00AEFF48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61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A332B2-FD9A-2A00-C659-41A99850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C0A27D-AF80-11ED-DA3D-3B3251E6B5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425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EDD9C8-46C0-695F-D150-2B3A9402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549D19-0F29-11D0-E1A7-86EA22132A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61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CA8F8A-4F1A-DA4A-70F9-821BEA30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150CD0-7316-11B3-1426-F90A8A58A4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33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87AAD67-B8BB-FE42-2405-C06059EAD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CC6ED5-3479-527B-3571-629E83D423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96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DA98AD7-B4E1-EE91-AF72-4319BEE3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D8FB05-34CA-E479-7BAA-5C2653C38F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37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E701F9-32C7-BCD8-D49F-DE70FF643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A4A339D-3ED9-4FE3-6BCA-710DE45F59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28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A64373-9D2C-8663-0AA1-CFAF296BC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7119E8-46B3-D01C-F9D8-8EC633FE49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33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83EB2B-36C6-4198-35D1-035E4ADB1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D141D6-236F-C1F4-8E5E-752C529FF7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8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4E6BAB-F181-DB11-D3F7-D22BE115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2184C6-EB4E-6A7A-AF47-C08D0CD152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04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F487A3-04F8-5D06-A825-70149F41C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3D7A74-D778-4B35-C6A0-813077C6F0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2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729AE59-98C5-D4BC-7FD5-912DD4448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29702F-B686-8402-E803-908C7D850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22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D064C3-28E6-612F-7740-A2E8C0164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221CB9-42C7-AEB6-168A-08371CDB17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254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8CB447-967D-669F-520B-A662560EA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DF3E56-DC2D-F62F-EBE4-124E92AF7D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700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430689-9111-541E-8190-A9CDC40A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9A3917-1C9F-5CAA-8E47-2A0616A64C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45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FE60A6-3E5D-1E9C-134D-F49301C68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CF12326-FCB3-2084-E459-26FBC49309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039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9F9255-9315-9F67-7B15-0872EF940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9EDC9E-D7F7-2FDA-FA0A-782A68C0C9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62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227DEBC-B360-3298-88B4-BE37E387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429B41-757E-907F-BFBD-E0F1B72730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48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58E03C-EFFC-F674-BBCA-7B035240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21961F-359E-B223-33FD-8DD2B1FD5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416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ED4A6D-8298-0A2F-B10F-88307417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BB6D9B-C970-9A55-8CA7-0B3B4EB49F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609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FFD736C-45E7-E7D2-4B87-F7ED75C4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C6CC40-AE9C-551C-98BE-3BA90BC408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214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9A8B50-A4DA-3619-0DC4-B65B2140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867C2E-6D6D-8372-463F-1C3D9BE71E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597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C24070-741D-D506-721C-94C5C420F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FC3112-7CC4-6550-036C-E6FD87B18C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419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178DB03-3283-4001-97D1-97150608D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B466E9-4408-221F-8FD8-4233856A87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5567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E3F90A-B012-4949-3240-94A00E76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194B78-0756-A61B-FB9C-CE8F0C9C6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89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BE5196-0623-95F9-3B9A-5840FC053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AE0DC7-6E8A-2A23-53B8-5822B2209B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104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74ECE5-F866-5ED4-05CF-950C6658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1BE82D-6E63-DAB3-1742-BBDA3D5B7F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734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7DDE6F-68A8-C696-CA96-4F2A73F8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D77FBE4-A7DB-8672-FE85-036CFD9D04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691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5E8A3A-FBAB-8B70-C725-41A0EE041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52C1AF7-E5DC-7493-8684-1AA912BDE2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748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F92C1C-4F47-DC73-F8D9-9907B49E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5E302C5-7186-A886-AE88-C0B12EDCF21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851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5C96C8-FF98-1E7B-F1EB-EA50B8F61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1B35252-8E97-913F-A530-65A29C5142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82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03942CD-5802-856C-D76D-E20FE1D10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FA6F7F7-7151-160E-6DEC-6B976B0F2B6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7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67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67</vt:i4>
      </vt:variant>
    </vt:vector>
  </HeadingPairs>
  <TitlesOfParts>
    <vt:vector size="7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2026-08-12T06:55:56Z</dcterms:created>
  <dcterms:modified xsi:type="dcterms:W3CDTF">2026-08-12T06:58:31Z</dcterms:modified>
</cp:coreProperties>
</file>