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24384000" cy="13716000"/>
  <p:notesSz cx="6858000" cy="9144000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2316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812ACD-4447-512E-BDEA-16A31619A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7C57285-C3E6-4AE7-11EE-DFCF2CB0E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2680C-F0C4-497A-BA22-1083DA18BD22}" type="datetimeFigureOut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C2E6715-6BB2-F6C3-61D2-521CFCC42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5960B15-1293-ED4A-2F63-C6CD0768A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1F4D2-0CA8-409C-BD6C-4CE9672027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775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6D48D2-9F83-9E6C-1BC6-74EB2050C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FFD421-00E4-5B1F-A8B1-E0FEFA7B2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2F87D83-3E6F-AA91-47EC-D15D53091A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C2680C-F0C4-497A-BA22-1083DA18BD22}" type="datetimeFigureOut">
              <a:rPr lang="ko-KR" altLang="en-US" smtClean="0"/>
              <a:t>2026-08-06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A10AF5A-4C71-A196-73F9-0708E18946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D3ADECD-A06E-1EEA-623F-5042C3FFC6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D1F4D2-0CA8-409C-BD6C-4CE9672027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256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youtube.com/watch?v=yJsN5CpAAZI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www.youtube.com/watch?v=0elOfa3kQDA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www.youtube.com/watch?v=JvRkaSwyngM&amp;time_continue=0&amp;source_ve_path=NzY3NTg&amp;embeds_referring_euri=https%3A%2F%2Fhubblecontent.svc.cloud.microsoft%2F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youtube.com/watch?v=n58Q1vIP7r4" TargetMode="Externa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https://www.pastelclay.com/goods/view?no=45799" TargetMode="Externa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hyperlink" Target="https://www.pastelclay.com/goods/view?no=49663" TargetMode="Externa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hyperlink" Target="https://www.pastelclay.com/goods/view?no=43180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youtube.com/watch?v=CE7f6C4hLJw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110716B-11DA-91DD-E4A1-BD26F77AD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F62904-7E30-7FF5-9029-4F2B2E389F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B929A09-3CFE-3236-30E6-2A9C2CCC0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E448430-7991-F3FA-9D77-D63F7C0775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51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6A27A74-318E-CE30-ECEF-D29C5E239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415F0E4-0115-7665-A28D-AE120549C6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90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FCE506A-27C5-B4F2-F5F1-C3AD27624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B7E1841-95F4-9D91-735E-352A15244F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46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0C56058-12C9-C0B9-225B-E87A96C1B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0DA2B15C-5200-9A81-C0D7-5119350E6BC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253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815759D-EEB4-5754-EA38-F386B685C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E292EEB-7D9E-F965-42D4-A6A8668296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857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B4ED02A-A5E7-0769-F5DC-87AAEBC94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4F3BC44-8D77-28DB-399F-A5F6BBAC1B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18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6B0748B-D8AA-09E2-4FF4-B134AAD86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18239EC-F302-DAB9-E499-332C6617B6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6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27D2586-7391-AAE3-6880-8524AE3F3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F2E78AA-4C81-67AC-B222-12A1602699A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026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152429F-FD23-AD20-1F6F-69CB69EAC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FE85CD9-C684-3A64-F7E6-5EC7352505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446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C605369-AD8E-871F-3278-BA7A8C6D7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44B19FF-AD04-0099-A5BC-BF0778A377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14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106FFCB-C605-17EE-C63D-AA1E171E9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24A13CD-DC03-167B-89BA-47BFCDA5F4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5577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8B83816-94F1-5C7B-8D9B-D3C3D624E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63E0363-AB7A-9832-4E82-45FA151FD0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28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012A0A4-53F4-B652-012A-6C3B92E02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6FCCFE4-E5D6-1328-B316-2AF9DFFC7D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225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65AC7E-9A36-E9D9-AB96-59AACA859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EC98554-80E1-C9E0-E2DB-B2897E5B3E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00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9461599-D844-CBEC-8639-5FDCEA4D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6A451CC1-A29C-EDA0-844F-35DD7A00556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968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363B943-BEED-076F-30C1-7395F083B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7254BE2-E8E9-38A6-4041-26A943B615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8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295D188-8A3F-406E-8E91-D28A522FF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B06B2D5-0568-25CF-A6E9-2013E12A93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79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4F37A91-2FB7-0F30-EE65-0F88E7564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2724336-730B-6BFB-E09A-F6A5CFACF1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9351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36B4A6B-27F4-D8A9-5CFB-BFEF4FB50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D735D60-90DC-F896-B268-BBD6294A95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726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65F2500-B861-3EA1-4121-F2E217005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2679145-6F4B-B9E2-AA37-9E38928582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632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4526E64-F0E2-194C-EADF-1C753450B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9B451EB-47AC-0D4B-7816-BA8AD26F45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53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21716B2-99DD-76FB-8426-1E29339B3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522E323-3BC3-02BB-F64F-F874D2C906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920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5ED201E-CFBD-4A8E-F085-D094E1623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F403093-12B2-584F-D73A-2107C4C68E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2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3E54456-08E8-8221-405A-917C00DE5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7EE639D-1E87-AF52-B2D7-47D0FF9CB6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038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335FBAC-1177-F923-058B-541372E75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A527F21-1A93-0F16-128C-59930CAA11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0768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D53049C-C152-2D6A-867B-505DEC7B0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76871F1-580E-CE9B-DA9D-6E215197D3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65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6B8B708-1988-73F5-EF5A-AE405E6A8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C82A321-A604-8A44-CB7C-51AC3F0D3E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3514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35CD73D-339D-AD09-A5EE-9CEB2B554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11C6F68-E69C-B026-1CE3-6D6BABAC6E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911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CEE5930-CB62-D0B8-AC84-AD5FF21E4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D0BBACC-AC50-BABA-4B12-6C250908A8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4524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63D016C-4673-2330-FAC0-8DF1B48DF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4C1975D-C7F1-5E99-46B3-77F28BDEF0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091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447670A-EF5A-DDF3-D241-37BF9712B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BBC9DE7-7DFC-2DC8-A40A-B47268E559D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0888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E4B5578-0631-7D65-E546-46668BC9B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75A2D2B-1E6E-72CF-202C-D766E311599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33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7D083C9-63C6-6209-5785-6AE928186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00E3FEE-2D8F-17E7-10A0-35F8B637B8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450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67C374F-3F9C-7FC0-83BC-EF4AE78E2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88A7002-E2C6-E961-2ACE-A0CE39FB264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744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AAEF50B-AEB6-0FD6-CD6A-0ACDB9824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936993A3-1D14-E7F4-C9A5-4B38B031633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174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F610E8F-D50E-62F0-96F5-434830B38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2C84326-5C16-708B-55DE-3659C161E5A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325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34B018A-87E0-2757-4561-011DF3BF1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D79E6E4-48F3-829B-5A36-1F7FDBC43E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2803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27D7ABF-9337-BC13-AB94-FD7D65818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23F5A95-C81F-E5D5-C65E-0FA397626D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948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B810E3E-9B7F-FA09-119D-74BF452EB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D1D6801-1996-D039-640A-853E9370916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3847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D63EE3C-5828-0D93-08A5-2F62C80C1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4C3160B-CA5F-114B-4B99-13F16D02B6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1225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2846C90-5A9F-FFCD-D660-D19038BC6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ED7CDC8-B238-790A-40DE-05DBF2E45C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096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8EA3D22-7E8F-D633-FCBC-466D6211E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E5C592F-6761-2B62-7CB5-098A3F4418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5423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ED99CB8-12C1-2850-F330-ABA3F72B0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BAD3345-D7C8-7837-E1A1-D3A576BC62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024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6C596F5-7CCD-BC14-10E0-FA1242EFC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1672FDF-8108-17EF-054E-C2B27C6544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280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0E99B45-88AC-8A8E-CC7A-602F26FF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1DB8624-1018-E26B-64E0-F6B2C1898E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741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8DADF0C-BFC0-9E09-8C02-D3F7B6F98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DA3B6D9-9040-75A2-8189-B8BD71F0AD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7979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72AF055-954B-7303-E6FD-10542848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0BF7879-5194-B823-01A5-0E53FE8F83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057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9817BE2-DABD-6A30-939A-BBE8D13E6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01FF900-E3C0-30AB-0616-FD8D1985A3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3075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B13D0EE-3790-140C-85FE-7ABD1C9B2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DB2D334-2246-AA7F-AE07-B0F55B7E26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379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73B9D95-F9DD-58EA-6068-3369B08FE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8A25C62-05C3-22A2-068A-BAF1F6B5D6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817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E0B7032-B2F6-F5A6-BD60-EDC52F5EF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AA3DCFBE-02FE-445B-3728-33207C814D7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4234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79669F9-BECB-01CB-3ECC-67822C14B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2B9ADD3C-DC8B-BBC8-0F73-60D43B87276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829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52AA6B3-4B51-CE21-8778-280801EC4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A78D445-45ED-91E7-E111-044497EC751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579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848C951-42F2-712A-5FBB-11BA0CA27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811DE6FE-03AF-60EB-F577-7880D354CC9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52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BD9D078-5207-3036-F812-AE972AE74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920341C-9EE9-D1EA-7E6E-B7A1D67DBF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342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4A39D3E-F714-2563-5F80-AE91CA2C8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DC05E65-60EE-E53F-ECD1-F0ACFE735E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95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DF964F9-D604-0088-610A-2E43DE3F9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2B220FD-B077-F008-0E09-51CC5AFD55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963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사용자 지정</PresentationFormat>
  <Paragraphs>0</Paragraphs>
  <Slides>58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58</vt:i4>
      </vt:variant>
    </vt:vector>
  </HeadingPairs>
  <TitlesOfParts>
    <vt:vector size="61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남 대문</dc:creator>
  <cp:lastModifiedBy>남 대문</cp:lastModifiedBy>
  <cp:revision>2</cp:revision>
  <dcterms:created xsi:type="dcterms:W3CDTF">2026-08-06T02:05:14Z</dcterms:created>
  <dcterms:modified xsi:type="dcterms:W3CDTF">2026-08-06T02:11:05Z</dcterms:modified>
</cp:coreProperties>
</file>