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3" r:id="rId58"/>
    <p:sldId id="312" r:id="rId59"/>
  </p:sldIdLst>
  <p:sldSz cx="24384000" cy="13716000"/>
  <p:notesSz cx="6858000" cy="9144000"/>
  <p:defaultTextStyle>
    <a:defPPr>
      <a:defRPr lang="ko-KR"/>
    </a:defPPr>
    <a:lvl1pPr marL="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7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2AFA517-67F5-A9E8-EA8B-3F654CF0F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132F950-125B-9465-2E14-B641D9DFA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98291-0A51-4BDE-BE81-DDD0A0C2D90D}" type="datetimeFigureOut">
              <a:rPr lang="ko-KR" altLang="en-US" smtClean="0"/>
              <a:t>2026-08-06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5358930A-BEF8-C9C6-0600-E6B751EF5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1CC12B82-2E5B-5FEE-9D74-B306FD2C8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C7A7C-67BA-43CE-9F57-761FCA6AFE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757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E758EED5-74C9-AFC4-E55A-A071F282C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5FC15D7-FB5C-9B03-3441-4A54B5C55B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5C83CB5-89A1-95DC-0739-B0FBAB20D5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C98291-0A51-4BDE-BE81-DDD0A0C2D90D}" type="datetimeFigureOut">
              <a:rPr lang="ko-KR" altLang="en-US" smtClean="0"/>
              <a:t>2026-08-06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9702549-7470-2519-F840-01DD254421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D83753E-486E-6875-FD18-780B96A75E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5C7A7C-67BA-43CE-9F57-761FCA6AFE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2250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1828800" rtl="0" eaLnBrk="1" latinLnBrk="1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1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youtu.be/w6Ap8oNy4_0?si=0s4OsFhpqRgVMZfG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s://youtu.be/Rc7xE3z7eKk?si=N6mIvohzg_0Czy0g" TargetMode="Externa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s://youtu.be/mLbXLLNHKRg?si=aP36-rq_0EcgA4OA" TargetMode="Externa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s://youtu.be/5o9S3xjk_Pw?si=izqaD2jxr27pGvPn" TargetMode="Externa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hyperlink" Target="https://youtu.be/dBdw_YHXUv0?si=uXaDhuWK88WfF9Bs" TargetMode="Externa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hyperlink" Target="https://youtu.be/U14t18j0wzY?si=Zudf_ma1dM36309W" TargetMode="Externa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hyperlink" Target="https://youtu.be/CijQHIM_CNo?si=bU_2nO4v8SwCTv2-" TargetMode="Externa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hyperlink" Target="https://youtu.be/yofNXlR6qHI?si=CZvJck2bpRzm70gh" TargetMode="Externa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hyperlink" Target="https://www.pastelclay.com/goods/view?no=49266" TargetMode="Externa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hyperlink" Target="https://www.pastelclay.com/goods/search?keyword_log_flag=Y&amp;search_text=%EC%84%B8%EA%B3%84+%EC%BB%AC%EB%9F%AC%EB%A7%81+%EB%B3%B4%EB%93%9C" TargetMode="Externa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hyperlink" Target="https://www.pastelclay.com/goods/view?no=49493" TargetMode="Externa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hyperlink" Target="https://www.pastelclay.com/goods/view?no=49494" TargetMode="Externa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3C5244D-AD72-43F8-935B-54120B007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9876BF4-4A10-C125-AA7D-E40948049B3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7305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627ACBE-4E1B-4CEF-072F-449754D77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036C6B5-B6E6-2564-D285-1A726CB1824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1440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422742B-128B-27BC-4679-83E1D8469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7D663127-681C-A2EB-4E2E-AFFCAB8E177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0803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D204E69-F629-47FA-8A58-5B4A8F5DA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9C7DA20-8750-8529-25A4-D40F8A12A89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0445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F941654-F2CD-3B36-470F-325A91225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F8A7B98-0C0C-48E8-0D46-E2C7E989A4A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2276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9417B12-B6DC-E783-5A2C-0E8833AEC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572EA27-33F8-BA77-49A9-D0A12F25A0B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8347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D9990CB-AC75-E0D7-9901-4C6722992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628FE45-EEDE-3886-60A2-6440AF940CF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2325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F1E3187-1922-55EF-1E95-B9E2BED53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3B6B3704-DF3A-B1B8-6438-46747DA56AB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2410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DBC57C3-46D7-7471-91D4-AD5BD806F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A25E349-5655-F47D-2BC0-111D60A0835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7166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76FF443-A653-7E46-7C3A-7A89E4842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24BC244-6966-9081-1FB0-67936EBB19C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9620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A7FC04C-508A-9B61-CD4E-7C6B40C1D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6A44563-9770-72DB-5673-E751A8B04F4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499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69BF9BF-ECA5-08B1-66AF-1BECD6FBA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F0BFA0B-2D28-BBEB-7618-FE566C3912C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8993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1AA94D1-E9A4-CB19-C9E0-C74A3F3CA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F11BB0F-299A-8D89-97B1-89C78A6A9C1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3322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53BC23D-FA08-0C6D-B7B9-07C613B90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EF7CA9FA-48CE-8980-11D2-F0FC06E2099B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5750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56FFEEF-231E-9C9E-3238-8554839B5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D839B07-5458-00A5-6ABE-6481234C999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7473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0E0C13C-F4AB-8144-93C3-41624DE18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1CDBC94-B507-FBF9-807E-6781BDEC87A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5564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4C727EC-EC35-0DD9-4F94-4B17094EB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1761FED-2166-5484-1A91-EEE6C20B50A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1817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0CE2826-E02B-A63A-FAFC-428FB9D54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A7FF0BA-3724-1A12-26AD-17DA4430A17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3913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0C88FF4-86F6-52E9-6F61-1BDE6EE96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D926EA22-EDB2-0DC4-1AFD-0B13F13A321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1829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E91103C-FF5B-5951-76E4-DF120BB3E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B324714-21F9-C188-151E-40C4D73F84C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2898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FBAFE64-C062-21F0-22D1-5B56EFD3B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C96E6F6-2AAF-BD41-BCF2-B1D937F599A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5116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AA13FCD-9FAA-1196-3C53-FBBB959F1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ACB60AB-36B1-90C0-ABCB-DBE2EF9DB5C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809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AD24109-EAC8-3D24-1935-431CD4D8F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4AB9635-33D9-56FB-DA4B-08ECDB41542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3773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6E977E2-41D5-E016-249D-60EDA2F17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842EECC-C87A-0350-0634-034DF77E743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9749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A145E37-6DB7-0132-1380-D7280E40A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6249289B-FBEB-9344-08D3-A1CA9AEC380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1133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DEE617D-17F7-1D1F-8D72-83F8CD093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8C44F2F-2C18-CEE0-9F97-FA4920EDF50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5777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6E43434-BEC9-0E67-EA4D-A6E454517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F4D5D7B-31E3-B601-8533-D717B3F950A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2574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C27A8B6-A25C-45A9-2074-1BC35131B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3DEB74C-D32D-EE4D-7B08-E5034DEFFAB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5538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B345B10-DA04-28E3-4628-5B970800D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1FFC241-EF09-7FC4-AC9D-BD52F7C80F0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9615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BCED74A-5F1D-AF3C-5E4B-E38F5996B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C42E411D-2955-F862-7F19-A31FBB88797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822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2FC2AAA-5E94-6452-1B36-646DA40A3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37CA4D9-0D91-C99C-74B8-456C46A1BCB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6550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D884A88-8A44-80B5-2416-BBB6A4161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58413A8-0FC3-5244-DA4E-B1532E739AC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3956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AD5E4BF-0231-54D1-22EB-081720084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A8E193F-46E6-FF34-9ACA-D4FD3F3A13C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686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791232B-91AC-63CD-0D93-97C377EEE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4C72102-616F-E8F9-7C61-202D1873F67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6492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8AE55BC-8CBF-DAB1-9D52-50270AD34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8EF653F-036F-CE3C-9EFF-4054D1844BD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2162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A9C5F86-0E41-2A7B-492D-CBDF82D03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4BDFD0FC-FB17-9C0E-BDB0-83C859DA611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69428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B6C6B1F-8720-C5E7-15C6-D009E575B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F7BFB07-53B3-915A-D7C2-4BB7E4391B2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97057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E0692FF-9372-768D-1A93-56C0F82D2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BD172CC-FC87-01B1-ED8C-5A393E20311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18927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474F669-FBFA-5CA7-830A-E69DF2326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4DA686D-FDEF-C67C-345F-A60AE82C659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8923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CB1C599-B51F-22A3-7772-6CDA91F4B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47B1B39-2B5F-A95A-5927-CDF3124D4F6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15016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17333A8-452F-2BC3-EBA7-BE43807D3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95438D06-3939-F851-7453-1DF6175EEBD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95018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6927B34-5609-CEC1-D770-7822F799B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BBB655E-0E79-FC2E-0D95-942DFF79F00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92781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4E7C097-08F0-A85D-60C5-191366EE3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13CC8E3-2FA2-43C7-7297-90E2215B276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29137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EF871C4-F492-F733-06AA-CB635CA06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6147380-E10E-F319-37E0-478EC629E66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108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199C6BC-492F-D17F-583C-7636D9279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6707C4A-51F7-3136-0C4E-C6915BF1E92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09078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E4C3B00-0299-611C-7ACE-298BB4E67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94D2E5D-1833-1B8B-DDFC-AC8F7160332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97663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D872646-B0E7-9184-F979-8C110450F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07DA0D7-2B38-7D93-7F87-E87DB019901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56431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6620D5B-513E-33A3-E237-7B6553C10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FE0E2B7-97D5-642E-3AD3-A6636200637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12277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6DA8E68-BF3E-DB8D-A0E8-EA2B921D8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6537118-F91E-5DDC-012A-A5C20090604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36747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01C6704-4C75-773C-0037-66739FA60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BFE66472-BE19-2DF8-2B4E-CA0E6A24665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48800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78155D5-4440-22BC-3824-17C451639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C017FCA9-CC57-4B30-16EB-CAF835D15EA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67578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FFD0DD9-C7D0-21C2-EF1B-9F10F41FD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A991457A-D68E-3E55-87D6-4A6D221B8DBB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72059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CBEF9D0-60F5-1AED-4B85-5028AFFCE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>
            <a:hlinkClick r:id="rId2"/>
            <a:extLst>
              <a:ext uri="{FF2B5EF4-FFF2-40B4-BE49-F238E27FC236}">
                <a16:creationId xmlns:a16="http://schemas.microsoft.com/office/drawing/2014/main" id="{30059592-D02E-5A81-427A-7CBF839DB3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5355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65934F5-EAE3-9C65-9290-560FCE3D8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4292531-C33B-7182-B62F-987039EF267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994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65D2358-D2CE-AB23-4C2E-838DD7612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8ACEF46-D67E-4D6D-B644-A1C2CE97A86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1176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382E138-6FDA-0A47-8250-10EC5F4EB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FF86AFC-26E4-2277-AE75-DECAF5A986B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170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2228E76-A3AE-6E43-693A-A08124480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C5AE410-257E-D497-95C2-8DB3B947A70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3612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2B18295-4FD1-3D88-F016-051A436DA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FB00E59-6EA8-8409-61E0-B689DD3A25F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002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0</Words>
  <Application>Microsoft Office PowerPoint</Application>
  <PresentationFormat>사용자 지정</PresentationFormat>
  <Paragraphs>0</Paragraphs>
  <Slides>58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58</vt:i4>
      </vt:variant>
    </vt:vector>
  </HeadingPairs>
  <TitlesOfParts>
    <vt:vector size="61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현자</dc:creator>
  <cp:lastModifiedBy>현자</cp:lastModifiedBy>
  <cp:revision>4</cp:revision>
  <dcterms:created xsi:type="dcterms:W3CDTF">2026-07-29T08:00:22Z</dcterms:created>
  <dcterms:modified xsi:type="dcterms:W3CDTF">2026-08-06T00:29:09Z</dcterms:modified>
</cp:coreProperties>
</file>