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</p:sldIdLst>
  <p:sldSz cx="24384000" cy="13716000"/>
  <p:notesSz cx="6858000" cy="9144000"/>
  <p:defaultTextStyle>
    <a:defPPr>
      <a:defRPr lang="ko-KR"/>
    </a:defPPr>
    <a:lvl1pPr marL="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7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B8D5E6F-31C9-9DF4-8EA1-15451015E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7EBB28BC-0B8C-226F-E014-31B46961B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E08F1-8F12-4D58-8345-E5360B72B81E}" type="datetimeFigureOut">
              <a:rPr lang="ko-KR" altLang="en-US" smtClean="0"/>
              <a:t>2026-07-28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887EA049-FEA9-2D12-4D6F-DAF7ABE14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38DCC96-6A93-3103-7B46-A140FE350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53B2D-F178-4B3D-A2DF-00D0AD111C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8224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3F373924-3EE3-CCB9-9A92-0B44831DD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711366-0714-7924-AAA1-E33E473410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D530033-ECF2-2F77-9DFE-A4ED7CDCF2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FE08F1-8F12-4D58-8345-E5360B72B81E}" type="datetimeFigureOut">
              <a:rPr lang="ko-KR" altLang="en-US" smtClean="0"/>
              <a:t>2026-07-28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E995505-2ECC-5FFA-C588-F6A53E8278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F3A217F-9FD5-68BB-6F60-412F3E7D69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853B2D-F178-4B3D-A2DF-00D0AD111C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2451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828800" rtl="0" eaLnBrk="1" latinLnBrk="1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1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www.youtube.com/watch?v=jOAt0vOLm1s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www.youtube.com/watch?v=SYcfVkdJsXw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s://www.youtube.com/watch?v=CP7OCE15Bt8&amp;t=21s" TargetMode="Externa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s://www.youtube.com/watch?v=3oi_22hRMAc" TargetMode="Externa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hyperlink" Target="https://www.pastelclay.com/goods/view?no=50098" TargetMode="Externa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hyperlink" Target="https://www.pastelclay.com/goods/view?no=47923" TargetMode="Externa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hyperlink" Target="https://www.pastelclay.com/goods/view?no=44062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068A429-155D-7079-8E21-4E76DEACA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6E7F34F-7B5E-24B4-4BD4-D4CA1647F3C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010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10816D9-745C-D448-8EAB-F65FAB73E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0215564-83B7-D86D-924B-DE3A79F6B9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430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1D524A1-37D5-6310-5438-129627F0A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8A53156-6561-188D-BDF2-51D4F5D61B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403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2D7733A-FF28-8666-BD52-1D07E37B3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52C3016-07B4-C5CD-42C6-F8C9AAA55EF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046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9444683-788F-3352-9409-78E0409EA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90CBE7F4-5E9A-A68F-4536-1CD53855456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794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34F82A6-94AA-B632-51E7-052787A65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FFB5590-80CC-BF56-5029-A68404C4E0E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201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AB773F2-9807-6C34-7CFD-7E1CDEF4F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F91F673-1ADD-4700-7E1B-760B2949D42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2856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99BE8C3-FBD2-03DF-E022-D57243D1D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C3D7E75-E047-F3CF-DB4B-09EF76A8FD3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7635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68B8FD2-55F7-60A5-1BDE-3ADD369FD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E9B5461-06FD-843F-6CBA-DD53E60C405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3101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B8608B7-3894-EDAF-9631-DB2E21A31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9A12167-8FC3-BB89-96E2-C78FF9EDE92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7858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316E8F7-3820-5BDD-6A3A-F3F7C3DF7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35184E9E-8E9E-59AD-E796-4AEF25AC28A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002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738337D-14DD-4126-0730-53BF24422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6A0FD0C-D5F1-4CE4-99E3-5CD7AB916C8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5412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4904477-7344-406C-AB99-84A0FFA5D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96BD0A4-6BAB-66A3-7D67-21B5C7C92CF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1834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E4DE61C-A535-5C4F-B361-F213BB3A3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88459C8-EB25-B3A6-0838-109E4FE14F9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7592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C4CFE3F-F6B9-7ED3-EDE1-9FBDCB25E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DED4E1E-5CEB-7AEA-64E7-542136D2E74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6921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B2B897D-951B-C07C-DFA8-7B2B169FA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E9D9361-F1EA-C608-2AE1-E0F286E736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3862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1B52AE3-C974-0455-5691-EBBC7BF79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B614A2F-CBF9-F35D-A5FB-2A406A33847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9432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90CE82E-8D81-0757-247B-BB59AD4D4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7F4EE138-ECE2-9607-6CC6-BDA80CC5293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405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BE0FCE9-DACB-A9EC-8213-D8D3CA091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C239486-B6FB-DD30-9A4D-D2F08158C5B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1940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6B607BA-6954-7D14-A9E2-74FD303D1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1091418-8F9D-95ED-0640-FA6C515EF80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4671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5C3824A-225B-2535-CA95-D481BBB61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4AE373F1-BB1E-392E-E54E-23C1A14C85D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635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A683E14-732D-3430-0CB7-A9DF84711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BF49869-EA93-F1FE-4504-5FF3187384A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003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174C2D8-5B29-1F3B-A464-F0349C5C0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3277F75-1E61-26C0-A6F9-84943C29B96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24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C465F2D-461B-C9A3-AC83-156C99657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2BB9C7E-FDE2-898D-016E-E2E736F521D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7184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AF31543-8823-5DBD-5F2B-9F9F78D98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2AB436A-E490-3104-CF74-6561763075C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4726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DBDFFC3-94FE-624B-7D5C-F7AEAB829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465472B-54E5-4FC0-9D64-02349ABE3A5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0642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9CA8487-312D-3776-60CB-D2649A6CF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C880B81-C5C4-A1A8-B10F-486FF1E350A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6128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55C7107-D1CA-EC95-2102-CA599166F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A8A3EE2-8E39-2181-690F-DB7F63BF4AA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4265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0C9C561-7551-4586-38AC-612202840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74A349F-D2F6-88A8-AD7B-88C7931FF0C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4325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D374E32-ED1F-D8E9-2E68-0CABCB61B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03A7DE3-1F41-98AC-A48D-7525F06E4A1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2015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E484A0C-3136-2822-4D0F-A0819BC40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D8D6258-66C3-0B31-294A-D94A397DE6C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7771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B5A733B-7A0A-D492-4A04-7E0C75D34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6710BD4-F69A-A5A9-9368-F1C7059730E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9208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A7CAB7C-8662-D70C-3C09-0250FABA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2AF12CD-5774-F7F5-2E38-6DFA90C72B8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709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BC47125-9440-E2C0-2AD1-5FA14C9BD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2707E24-D326-D228-CCCB-DA5A33E6C88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5065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CF77AC7-A615-9726-5240-AD7D2023D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CF39FA7-BB01-D835-C92E-8D5258E7422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4495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41DB103-B285-CE21-4274-475E92D67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3746CF4-B8A2-A2D8-D9F3-8C2E0CC99A5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5758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730A49D-91DF-A119-FB18-73BCC30A0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3EA81CA-8FFB-E25D-899A-22DDEFBAFF2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9871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CB01CB2-0F64-7AE9-2825-5AB759039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AD41989-C32D-02A2-9702-84B38D10533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5973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BA72E48-9AA9-012A-F500-D66A04AC9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77AB19C-0C57-670D-8955-39040179C4E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3376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1E6D2B0-AA29-C6EC-4225-6D3CE8BBE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EACAD6E-7447-96AF-6888-E7918FE7CB8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4738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286AFC3-858B-24D2-F0B1-C36339403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3A89209-409E-D6C3-E016-51F51505B41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6281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28442CB-465A-5D7C-31EA-AC98A23D6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4775C900-39DE-752C-30E7-7841AC9E5F6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8325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57A1163-DF6D-EC64-4BB3-EF5357530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67DFC0B2-FDEF-B227-D346-1E1B180593E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9127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495E9A9-B027-0487-0300-5E15FD51E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hlinkClick r:id="rId2"/>
            <a:extLst>
              <a:ext uri="{FF2B5EF4-FFF2-40B4-BE49-F238E27FC236}">
                <a16:creationId xmlns:a16="http://schemas.microsoft.com/office/drawing/2014/main" id="{A576CFA1-8623-A35D-61B3-188E7171BA0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761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DA0261C-526E-B438-D35D-5497CC8BB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E1F10DE-9E04-9A52-EAF0-104C698A0CD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145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91CE5C0-A58E-576C-70C8-14599068B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5E8CD3F-6A45-C41E-3DC9-EE6B8029118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190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299E4E6-B7E5-08B6-5D0E-5966E9B4A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696ADF2-5EC2-9E13-D65B-CED3D71771F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496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DDAF02D-0DB9-2ADF-BEC9-C86AB5EA5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D63F1AD-3A67-43DA-DC6D-F285FA944E4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519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342A4E7-405A-C52F-CA4D-8AE9FF791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B5E70B7-648C-1D2B-00B9-79843D5FBA2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281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사용자 지정</PresentationFormat>
  <Paragraphs>0</Paragraphs>
  <Slides>49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49</vt:i4>
      </vt:variant>
    </vt:vector>
  </HeadingPairs>
  <TitlesOfParts>
    <vt:vector size="52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현자</dc:creator>
  <cp:lastModifiedBy>현자</cp:lastModifiedBy>
  <cp:revision>3</cp:revision>
  <dcterms:created xsi:type="dcterms:W3CDTF">2026-07-24T05:26:19Z</dcterms:created>
  <dcterms:modified xsi:type="dcterms:W3CDTF">2026-07-28T05:28:39Z</dcterms:modified>
</cp:coreProperties>
</file>