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FED84C-54AC-B1E0-A768-1F7C6F29E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C3F4257-5EFE-F7F1-8880-5B91D9D9A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9FFA-77EA-4D14-B5A4-7DC92B9981A3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EC1762D-C885-D942-9AF5-38D17E263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60894F4-7F4A-66B6-B4FA-47E13CC69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7CC-CCA6-4488-BD41-C45DB5CBE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0785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6525791-5C9D-E93B-E547-2EED2DB1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12771A5-2F0C-34D7-13C4-64430E5FA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2506190-1DB0-BB12-5233-7A8A774A4F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DF9FFA-77EA-4D14-B5A4-7DC92B9981A3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977EEBF-972B-B097-3BBE-4043C3B0A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55F54EE-D96D-F3B8-63C0-BEC8B8019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EFD7CC-CCA6-4488-BD41-C45DB5CBEF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980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www.youtube.com/watch?v=f7FwY3Kx0Qk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www.youtube.com/watch?v=Tz1VnecHlqI&amp;t=30s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hyperlink" Target="https://www.pastelclay.com/goods/view?no=48031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hyperlink" Target="https://www.pastelclay.com/goods/search?keyword_log_flag=Y&amp;search_text=%EB%8F%85%EB%A6%BD%EC%9A%B4%EB%8F%99%EA%B0%80&amp;x=0&amp;y=0" TargetMode="Externa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hyperlink" Target="https://www.pastelclay.com/goods/view?no=50069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youtube.com/watch?v=xt5GtNjj774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61CAC87-8821-BE10-707E-248411781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82FF417-CF0A-CB8D-8409-E7865C2843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74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05BB90A-8B36-16D9-50AE-BD15FFFD2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748D5D9-25AC-F2F7-3108-728B7398A0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81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12C0AE2-C966-FA0E-148D-0B7E4B461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48D8E9F-DD1C-875F-678E-EFCE5A101E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11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C5E5C03-481C-4478-78FD-1F572CC5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669E2AE-33A4-45B8-10A1-58A9FD720B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59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A0103DD-B9BD-E168-C2F6-5A2AAE7B0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F0E78BC-3C2D-11F8-9077-AD8710AE01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03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5FF059D-F0EB-BF1E-EC82-EFBC2F96D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C91DC63-E398-9B65-68C5-3F034472D0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42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F0622C8-8565-A9D9-74FA-743F5080F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FDD305F-D6DC-FC85-83AB-2F97872D90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18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3F990A6-148B-B820-0BD0-A8CAB2DB7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016B92D-D9CE-851C-E194-2C4DA7E662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394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B2A4766-66D1-0F56-A7C0-8E2DE6BCA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1D0063C-59D1-B909-B2CE-B8E94B1009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70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C10FB45-987B-1666-F7A7-FD2260FDE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37496AB-4DAE-047F-DE1E-D9E8A8FB7D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48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709FFA1-BC07-049E-82EE-430270AEF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B87A882-D673-C0EA-2497-91E29879D8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49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B70F769-B86E-37E1-CEDE-26952FC4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6B3A0C7-9594-3B51-7191-A596575301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490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3695886-D7D9-2842-E809-2CBC16801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CBC21AD-4774-1E13-A585-CEB582D4E2D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44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BC780E8-FCF5-B555-76E8-0572304CA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61A9779-7B78-9390-2F42-3412E0491E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97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32400BA-1C96-378C-145E-4B9E23630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43DE4DD-FF40-9F74-576E-FED059AF55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14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D87F182-BB06-FFFA-73DE-D5FE7ABE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69B94A7-63B1-6B98-55F6-D1350ADD85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659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D10DEC1-56C3-879D-FF90-0A1401510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F860BB1-0CA5-E1B6-A9E2-47F5EABDE0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60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A6996C6-59AE-D68B-01B1-7F573CADD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6592235-3D5A-78C5-06B8-4AE7D4B8E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226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A7B626-FB64-A889-6A17-29D41D8E4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E8A577A-474C-643A-CF7E-9CF07AEAA3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3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D8AA72-6675-F0DF-6128-0C3BB463F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DE6529B-31D2-2B17-E031-E50C643E81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52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D63B35E-CAA2-045C-9048-ECC2C6E53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2E17E4B-424D-2E2C-2DFF-5609AF2CD0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107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EFE3397-3288-9C99-5D63-F23CF36FD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079FBD25-24D1-35F0-52B7-5D7B3993FB0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00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81991A7-6762-F518-8210-B0C2BD693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2BFB62C-E287-9657-65ED-C71C340532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2463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0C868B6-271D-03FD-6681-D09AF8786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EB13E6A-5914-5A92-5AF4-7FFBAA0745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807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E3BFE36-A31B-1069-6E05-41D81EB30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DD0FB69-A659-BBD9-C984-4BD82F24A4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589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255AEB3-484F-02A8-419D-E589E0922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1BC415B-15CE-CA00-6EEC-1A18C79C68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00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D16CDA7-0730-EB6A-C388-E41BBEF82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3DA56A6-5256-8904-9123-95531D6338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620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E616863-8475-4FCE-69F5-5DEEAB15B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D7896BE-2BD5-D03A-DD18-95AD51A3BA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5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E32BFD0-BDE9-1CE0-B4FF-68FFE9387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585136A-6197-5488-A3CB-E7AD400CAC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92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634ADDC-AD11-B175-7B7A-C4783BD3B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4BA382D-8E8F-5090-BAFA-0A46A21033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145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C8C7702-7AD3-2DF9-BA98-C69C88EAE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0A0DA36-270C-5066-3451-68D50BF7C6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478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82DDD91-7F06-8540-B673-D34C4D10A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AD8C467-A4CF-5ED7-67BC-33306ED02C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805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C9D19EF-084D-DF1B-FFA2-1634605F2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26D24B-BC15-E5DA-38E9-A144329E2B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44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7E4B36E-C19D-55F4-2C56-14C36D3F3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5BF1F3C-59AA-5790-727C-3BC8A0BA56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583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819314D-6F91-659B-8C99-15FC416B6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9FC3E83-5BD8-4942-1E7F-028B448C71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552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FD35E75-CE3B-F025-32F8-407B6FA83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E027754-E14F-4568-F5FB-B46E3B4F75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7240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8176ACF-2419-B62F-EBE4-DAD1FAB7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20009FF-CEA7-D98A-DBE0-BA4C6AECAF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32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E058C5C-7BD2-6B41-C526-94CEEFC77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60178B-E3D1-0680-278B-B7B7A3CB64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4666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81130D7-D36B-FBD9-06BF-9ED7F2196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34AA8B08-A197-A892-62B9-036C4018E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176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9101F2C-A4B4-F03C-B873-7C6FA1E09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5C1045C7-2577-CC6F-CAE7-713BF45EB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310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8F4D7F9-B154-8823-EDED-03FCE787C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0F73FD63-89AB-666D-1D54-EA6E7899C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9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A863742-C66A-93B5-7784-8AA10136E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D1FB215-9F11-7FC3-599A-DA8373A642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783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7443F40-3587-B3DF-1952-563DDBCD1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31B83B3-DA13-E7A0-38D3-9956867A2B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49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387C6D1-1DF4-28D0-DD1A-E2A5B7B09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BF745B2-6D14-32D6-3ADF-4947F1FD56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61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0159199-084F-9E6B-6782-0249F6B1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F64D448-C105-8032-2137-C4C5989953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69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A4BE380-ADD4-54BB-B0F0-0F4D22430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8E3A632E-C049-F97E-E2B9-766D3E58ECD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65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사용자 지정</PresentationFormat>
  <Paragraphs>0</Paragraphs>
  <Slides>46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49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4</cp:revision>
  <dcterms:created xsi:type="dcterms:W3CDTF">2026-07-23T08:57:53Z</dcterms:created>
  <dcterms:modified xsi:type="dcterms:W3CDTF">2026-07-24T06:33:17Z</dcterms:modified>
</cp:coreProperties>
</file>