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52CE51-7A32-C242-44E1-79F07139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F59F426-CC75-35B6-D4B6-612453160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1918-7CCE-4133-BF19-95D465CFDD03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DA049A6-BA31-2A16-1C3F-D92DC5971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CBBA50A-DA25-DE63-F5F7-B66A1785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2BE8-E26B-4DD1-A9BF-91C9765705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770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467826E-D78D-F15D-1938-7145FBC94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64F71A-8566-2809-7DF7-F4C4634EB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DED5A5-5C92-69E5-457F-1EB3DF5A8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BC1918-7CCE-4133-BF19-95D465CFDD03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53B2300-E75C-62F8-5832-8006BF571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5EA6B0-B4FD-E780-FB29-74422FF36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5F2BE8-E26B-4DD1-A9BF-91C9765705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69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bEDaoHn1ICE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Uw9JvXYxk2A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youtube.com/watch?v=xs5s_JlJCXQ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youtube.com/watch?v=9EQ3enLxu94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www.youtube.com/watch?v=0U9-JxJUsmI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www.youtube.com/watch?v=wrwuTkkyy3k" TargetMode="Externa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hyperlink" Target="https://www.pastelclay.com/goods/view?no=49460" TargetMode="Externa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hyperlink" Target="https://www.pastelclay.com/goods/search?keyword_log_flag=Y&amp;search_text=%EC%A1%B1%EB%91%90%EB%A6%AC&amp;x=0&amp;y=0" TargetMode="Externa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s://www.pastelclay.com/goods/view?no=46617" TargetMode="Externa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hyperlink" Target="https://www.pastelclay.com/goods/view?no=47403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013419E-5AE2-F023-880F-740E78C2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4848B5B-D65D-2669-CA98-D2A7ACB10E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7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55A7E3C-80E6-F7DB-46E5-6D41DBC8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5C69829-1BCC-8DBD-F34D-8817448941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80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0AFFC5-196C-79E1-84F6-4B9691EA0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48937DA-5E12-1EE5-166C-223C8C843F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45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D27B24-65CA-E73D-8340-995DF552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90BF5DA-6DF3-FAD1-0FE6-DEFA44A7894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5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4B4A659-BE85-13C7-ADBC-559928F35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844EDBD-35BE-D579-58C2-839CDD3E78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85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8F45AE-0600-87B0-DBE7-2A1E110E8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A2E9CFD-FF6C-C4E7-058D-44DD28F86E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1E355DA-E81F-5469-9493-E2818520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6D4600-D772-03E3-6C01-D2D9C6DFDC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05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F193E7-83A0-5A3F-279E-0F91FEBCE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E636B0-6481-1A86-DC68-219AF56D20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01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A75B901-4934-A971-AAC2-6AA23B1B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E06497E-055C-E1AF-FA15-FA77C34E5C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813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6626EF9-05A9-DB91-EAB5-070A1F79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FDFCBB7-1E90-5E32-1B5F-8B59EC8BFB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3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BD96546-956D-216B-E8E2-F6CC89C3B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E63CB84-211F-58CF-99BD-1F7B319FAF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56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EC32F5-6946-44CB-CE88-B88610AB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82B1B3D-FB27-A184-9EA9-01BBADA0F50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13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311887F-C57D-3C58-FD7D-D47BBC92D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B281A63-ADC3-E318-BE50-4743A23984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95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7BADCB1-12CA-233A-9140-16F88BECC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FF8E01F-2464-7571-3829-DC3C948C6A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94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022AF2-E342-29DD-F7AE-8376827EB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849D1E4-32B1-0249-1D2D-CFB2774AB76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20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B118E3-C87E-38A9-2CDF-AACCFFD0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E06CBEF-C085-6F2D-26CA-C0E8B0DA4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00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DA6544-0343-CBB8-5A00-9EF888F2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92B38D-52D1-3EF1-154F-B7F0ED2AFB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19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7E037F-EC64-B813-42B6-29F205E0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BA62C4-47D5-CBA6-D8DE-7BCB5F17FC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41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A0823A5-192A-D5A4-ABC7-0F5F4FA6F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61A0A4-4786-BCBD-DF4E-F9DCE83A56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04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1000772-81C8-1F76-7DB9-AC70099E9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EA6D4C-6F65-58B8-C0DF-4131DC0375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29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E33DB3B-F44C-DDE9-8F06-BE5C7186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83ADDBD-8996-22BC-3D8B-5EE323BAF5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01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C705440-5400-8399-5F76-50282333E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FC789B-BA4A-09F6-670E-41100FDBD2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13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A3C5AEF-61C6-A9CA-4023-75E725FD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38CC24B-E8D1-B13A-26C6-4D2F3A965D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20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9A4F2D-D3AB-AEFC-C070-B7F6F275C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5A1C87F-D7FB-B285-9626-D6F8B19A3C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FC5ACFD-00CF-F901-0E81-E9D1FA232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045D477-CC88-3CA9-46CB-2713A94732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64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B612F4-D7CC-A903-2C7D-ABD2BDD6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E6EA78-2C69-32C4-50F9-6E8256E3DD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14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9AF1EDF-2738-8110-C084-511429B63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EDB4EC1-88A0-BE7F-2D21-BA67CF0ED4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6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9AF97C5-CB17-9F9F-46D5-1CF3A8648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C60744-8B2E-BAB8-95E9-3B19999736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33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F0959B5-F8E3-D08D-760C-F2B9D5DC3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DA5D6D-3766-912A-704C-0EB89ECAEA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18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D2C15AE-3EF1-F7DD-342D-C72991EA9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0CC7B1-85B4-397D-33AA-4A0D44094A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781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FA9CA0-E08F-88AF-25F3-E48D3628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355EF3A-1033-099F-AA8C-FC3FC05860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4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1F464E6-23D6-5486-116B-F6547326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54A388DC-F476-F9CC-BCD9-DB674592312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511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F27B20F-E118-E402-AD00-1557C648C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8E3257C-FC1E-66EF-4299-FCF9050D0B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84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565D97-65D6-1318-5796-AA513FE19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35F7A3-E14C-734A-7496-9CB939BDF9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54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81850F-C4C6-41D2-A8F4-DC35CDB23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770198-CC78-5AF9-2EED-80C2876047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768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46E2751-9961-AC0A-7293-06C819C6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B9119C1-D865-7772-C1F7-3B3010C28D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7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471556-275A-AF52-428B-7486D6D33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325D11D-AE95-45F6-1E17-C802E7B09C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AAA98C8-22E1-D166-E89F-5AC95A7E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54964E5-793A-4409-881B-0FCB6AD2FD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97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FCC339-C1B1-3159-3EB4-D177C819F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EF133B-EDDA-8590-8549-A4FAC5CEF1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971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261639-7A6B-E806-62FC-C894A2AF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559D3ACB-7CD4-BEA6-A040-64E6F7C0960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375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DAB854-47AE-A6A2-A072-669E98701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9FE4868-BB13-0797-4521-FB33F10F24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66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F1447EA-51CF-3039-45F0-A8B790C1F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C411A3-FE64-C7C0-401B-50E7B1650C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627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5D806CC-F624-3501-15CD-A0D7FB136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52C8F68-22B1-B0BD-620B-637B804357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771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840E2AB-EA59-297C-529D-9BA3432E8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8A55D0-D890-FF14-DED2-22055B0E2A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5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9C51BA-9525-531D-080A-F16FD5ED6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AA53C9F-E122-6FAF-BD70-E95BF8C577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46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A203F9-5855-6074-DB9E-4AD39F3AE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3C0E32A-DD31-8CE3-182B-6FBCC63FC0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700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EF0FD0B-EA62-9CFA-6E4E-1A20D4FD7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81B4AFC0-3EC1-C494-2289-3A4CEB1CD77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09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5533C79-BE22-348A-1F8C-FA1BD3DD5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84AD65-9B50-B2BF-34A8-64393C6C95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929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A7B50F7-5624-8F82-8FEF-3EA688AAF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3EC39E-CE8A-29F5-03BA-71AA66F6B7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225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1780B8-E529-B2E4-B676-6F2529D4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482F61-2FED-87F4-E144-D432797EA1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912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AE9CCC8-9BB8-109F-3C4D-F98E3458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060F120-73EE-8B04-A41B-5F6129973F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495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D861B5A-E918-F014-52CF-03CB07C12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FEDCAC-31EF-1679-8581-6DF97A910B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973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8990F1-CEA0-FECC-3F67-A370704FC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124A0FC-B01C-9C1F-22A0-CB9BD9BD02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165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584B23C-D444-063F-956D-E0310EA9D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5E1F497-630A-2659-0573-E74E5CC264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365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F22F98B-71BC-34F7-2606-CC2EB8F2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9F549D7-3A76-15AB-9F48-79FED0019B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3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F446CA-18D6-4B56-0C95-A17E5A280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4DD8FC-E697-D096-3FE6-05A2AC9F59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251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BC23EE-8CA4-74D3-3829-8D40C63B7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5BB7EF-06A7-25FD-618F-03BAC23C7B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31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371D16D-FE80-6800-6578-C5525207C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A8BEE6-6A0A-2B16-808F-6F38E42A3E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993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8CF76F3-919B-32E2-7120-697782F50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8F3646-784C-62D3-C551-2219D3A863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190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1DC45DA-8C15-E987-3F38-97B225A59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658CC9D-380C-CE96-B74E-ECF8631676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166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EB07812-6E2D-5F92-8131-D67B0476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4AA3A9E-43A0-5C0F-20C7-A44D597B1E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852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2B9E2C4-A346-6EC8-C97A-3182ADDF9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3A63873-DE5A-5B5A-68CB-545D471FE2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254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C88BF1C-1D23-5A44-AD11-299F33B40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9DDE6C8-9E13-EC01-D7F1-1DE51420ED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502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FE1F6CC-F280-C3EE-1BBD-A1C7635FA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AB2D7A-A04E-1AAA-524D-FB79E2A6A1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43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562AC69-EC26-3589-0A95-EA14FC237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81428A3-D415-03C6-4373-0E34ADDD71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788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19C7DE6-65DE-5EB3-0BB1-AC99E154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10788CC-AF4D-ACAD-6395-EFB221C34E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55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3FFAF4-C419-EB04-E8EA-0C25042C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78D8619-34A5-7A5B-2D8D-09BFF9E35B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338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8F9C75D-D21F-0B0E-8E30-D2A79FBBB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DE62E2D-16A7-A422-245B-AC72E3F1EB4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2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1A2AF2C-CD5E-F62F-A11D-D9A1306D8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609F804-D761-7836-5EB1-41D79F917C6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491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BAD7C5-6300-E31C-BB9A-A745A7BEE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2E87023-53BD-2D0B-2718-B8977D7A18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409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9461350-BE5F-A93F-06E9-E5042A65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C898DEE-7E3B-346F-F7C0-D78A7A6A23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8C592B7-351D-E65A-617E-FE6FA47A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F98B2F-5581-1EB8-17B4-7FC09E0CCD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1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E71A3C-9099-D8ED-024B-9159F5830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A26034-A034-C2E5-DECD-24CD1B088D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6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사용자 지정</PresentationFormat>
  <Paragraphs>0</Paragraphs>
  <Slides>73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73</vt:i4>
      </vt:variant>
    </vt:vector>
  </HeadingPairs>
  <TitlesOfParts>
    <vt:vector size="7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2026-07-24T01:32:06Z</dcterms:created>
  <dcterms:modified xsi:type="dcterms:W3CDTF">2026-07-24T04:10:02Z</dcterms:modified>
</cp:coreProperties>
</file>