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31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741AA8-9A25-21CB-7F78-017957789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E7429A1-949D-FDC1-6788-509D8224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E3D5-A563-4A6D-B9B1-B25E9BFAC467}" type="datetimeFigureOut">
              <a:rPr lang="ko-KR" altLang="en-US" smtClean="0"/>
              <a:t>2026-07-22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C0CDAAF-61D2-E468-3B34-34FF1B119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4B0981A-9DBE-6CA6-EC63-B3009156C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32009-F2FB-4CDB-82D2-AF8B1AFDF1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95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D657C51-8E32-8F64-3120-4407E7F4F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B52AB79-EB0A-622E-EE46-1E35FF471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C501079-7F1A-2E0B-2787-36CB48D5A1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EBE3D5-A563-4A6D-B9B1-B25E9BFAC467}" type="datetimeFigureOut">
              <a:rPr lang="ko-KR" altLang="en-US" smtClean="0"/>
              <a:t>2026-07-22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24F453-D0F5-345C-EDDB-C539300B0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A2AC0A-5125-F4F8-5FF5-6437A9306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132009-F2FB-4CDB-82D2-AF8B1AFDF1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283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youtube.com/watch?v=5bdZDViWvzU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youtube.com/watch?v=8oQgWsVEmVY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www.youtube.com/watch?v=jmyK7L0vu_Q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www.pastelclay.com/goods/view?no=49251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s://www.pastelclay.com/goods/view?no=49287" TargetMode="Externa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s://www.pastelclay.com/goods/view?no=44795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F47F7F6-8E8B-8B92-4410-78BF191CF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14AABA4-43B2-62CA-5AC3-5DFED7D083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37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082263F-250A-933C-025A-BD5D4A372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D916D07-5BC5-C2CF-4DF7-EF471AF745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39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76229FE-D95B-AD3D-FB8D-CD7336BE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9363F71-FE8F-D7A8-5105-2EE3797CCF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28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D62BA47-A75F-1B41-3ADD-8C35445B8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7B7655-4F4F-914F-6936-B870F977FF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2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9715304-786F-94A2-73D8-644CFB0B0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55CBC6E-F340-BE48-CA39-2DD78F234E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41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59C90B5-AB17-A0C7-9992-E81333CD0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CF95CD8-4D1C-116E-F078-624E18D0A4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35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5C5BC9F-C088-F22C-FA4F-0F466F0A8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5E389FD-D81D-8AB3-C759-1C88034A14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9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BC439C8-4D13-B2A9-781B-6175E93BE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B90EE22-28F4-E01B-4A5A-88BBB206AB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05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1DAC01E-1FCB-3376-A3D4-E79CDDE90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07C4FAE-F38C-E055-7571-7F9B82BEEE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95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8E1A9C6-85EE-75B8-0E7B-D27C6A5E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5C898A8-983A-570C-66E0-62A21FB15A8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31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5760368-29DB-F149-892A-F6A0B7AAF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C6CF0D3-2805-B202-34CA-D0BC04F342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89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C24149C-B4A8-3EBC-BBAA-1D0E1E450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CCDA4C3-23B1-B524-7C3B-F71DC7AD6D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70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5FEE996-AEC7-47A6-128E-6545FCB60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B095F2-C139-9FAC-E6E1-813809272D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58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3F255FD-7EE7-D731-66F0-8B14DFEFA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FF1B4A6-5F72-6D9E-A8C7-9D31E113B6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76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7C9B9DA-5C73-7A22-B352-7CDD35280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918375B-BEB1-C902-6798-25569178D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9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208A38C-CA30-36DA-3CD9-978058BB9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EB78671-E3C0-4D6F-5E0C-969A816CCCC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64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2871721-4BB0-3864-08D3-8FE6CBD90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CB1E840-FBB0-362E-48AA-B70D7A8E16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72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4C615F5-6578-18D8-7EEF-81F36C3E6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5F5372A-A907-BB5B-0C40-87B56659A6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8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0A2071B-80FB-D088-ABBF-5C295D01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AFC37EB-873A-F9E9-8317-FB608A0369C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57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E53AB87-39CE-1DDF-D1ED-DD0D0716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2FAF77D-0F7F-1CCD-A92C-99A4C5D893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3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FF525A4-210B-EF7D-BE12-118E95FDA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B869B4A-9EB6-6749-D3F3-17DD56B74D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866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CD33A14-1F12-89A5-4F56-2659C135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D8A32B5-1211-D2AF-8AB6-59620723AA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9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BBB9704-C7A1-6FF1-D935-5B4AE2DC3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7451A56-03CB-2D89-727A-E8CE6B70F1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6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D5C9511-C66B-B08F-7D3C-32A1308D5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538657F-7C21-A1A1-AF7D-67DABC39A9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8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8DCB5F9-2735-B5F7-6511-762A68BC0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0DF0D7-DED1-0340-E4BC-66E26AB3D7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70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2BAE5D5-05AC-F5F2-479D-872684D64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4715984-9688-DE21-B2DD-9442480EAD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849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16FA65-376C-2A1A-3CEE-BCFC3DAB7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2DFCF88-E2E8-C1AB-1E1E-75DD18F88C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33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3F7993B-D585-066C-9A9E-25438EB11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1A900A-6119-22C6-8559-AC8AF15C91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756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18EA0F-A1AA-B898-AA04-11BF42C96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88EBB6F-A2F3-2328-CE9C-2CAC34004F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858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FFA3ADF-8D90-3768-319C-4294A17A4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3756315-B353-064F-BCD3-7C8F2F2799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361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AC18BF1-426F-AC66-D4C7-407C89FE8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E1ACB69-4F47-F526-DAC9-4D06E551E1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196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01C5B7B-9A64-A3D4-B1F3-DE1E138FD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C3E23F9-C2D6-BD9A-017D-3B573A32C1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075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ECDCC9A-D9E9-FF73-5902-5CCC55405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9C5A7BE-6176-E3E4-3E05-29DBC2384C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7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21D1E7B-33B0-0B18-C762-80E9C7F47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528B787-9B67-5F0D-18A9-0E08EFBE20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80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3C03187-3537-4324-47FC-09F268785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61D6796-2E89-93ED-D527-8299F1FFFB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637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6399C4-0B92-A4FD-CB6D-B0CB8316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9F5D32A-6BCC-2E3D-03E6-7ED706AE82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933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76816D3-1CBF-3CF1-DE45-FD6C20A65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2078F7-4D30-8D92-A14D-94ADC3A5DA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68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2FA689F-D3EC-69D1-5995-EC70596C9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BB391A-B3CA-9B6E-7866-A76683F3F3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05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68BE9E5-5A79-E84F-66E5-5D7EC4BE4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465CC19-471E-366B-BD22-4107E069166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364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5B38C0B-BEB6-30CF-479F-BC51F204D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2594B2F-60D3-5D0B-A866-720F57F42B0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019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06BC1B3-76B8-1F31-AC22-AFEBF4B5F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B1799F4-E135-4F8F-18BB-C9A198E2F35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88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BA80B4F-4BDC-F5F6-27D1-8916B6AAC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AF77A02-8890-1FCC-BD7E-F213628FC0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23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FFE8417-D613-E269-97B6-7A4577111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96812DB-4324-F575-D789-F19A4F6A44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87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03E8DCE-C2AA-B3C4-B845-BD61A21B4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EE27CE-6304-C0F6-931E-A72B14A09A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88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65ED76E-C8CC-95D0-534B-B50206CF9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FEFE435-9C47-AE07-1244-D2F2793F0A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92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891124B-1F2B-B47E-47EE-54FEDDA29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9D91D9D-9D75-EAE6-8812-66AC17F016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7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사용자 지정</PresentationFormat>
  <Paragraphs>0</Paragraphs>
  <Slides>46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49" baseType="lpstr">
      <vt:lpstr>Arial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남 대문</dc:creator>
  <cp:lastModifiedBy>남 대문</cp:lastModifiedBy>
  <cp:revision>2</cp:revision>
  <dcterms:created xsi:type="dcterms:W3CDTF">2026-07-22T07:37:34Z</dcterms:created>
  <dcterms:modified xsi:type="dcterms:W3CDTF">2026-07-22T07:57:01Z</dcterms:modified>
</cp:coreProperties>
</file>