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31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293501-05BF-13B7-BB43-42E974CC2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97D3886-014D-45DB-64A6-4C28139EF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8EF9A-7D14-4082-B3BD-8EC2B1ACFFAD}" type="datetimeFigureOut">
              <a:rPr lang="ko-KR" altLang="en-US" smtClean="0"/>
              <a:t>2026-07-22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A729865-305D-FABB-E619-10B88C1E2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43E7DAB-4931-AE80-1114-1DE1E8997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73B03-088A-417B-8062-91BD8C51D6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5927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4C12726-16DC-F9D7-F0F0-BD6958E90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96B516-85E7-C952-2ED9-AE73B26A5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0FCEB83-AE05-1239-1AC8-667DB3DB4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78EF9A-7D14-4082-B3BD-8EC2B1ACFFAD}" type="datetimeFigureOut">
              <a:rPr lang="ko-KR" altLang="en-US" smtClean="0"/>
              <a:t>2026-07-22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4E9FBE-8244-6632-7AD1-F042ACE3B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0586E8-8052-8FA1-BFE4-BE3F8D4DF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273B03-088A-417B-8062-91BD8C51D6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21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youtube.com/watch?v=umAMujh9GrA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youtube.com/watch?v=nfhGBJZpCcQ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youtube.com/watch?v=2HhOTjLqS9w&amp;list=RD2HhOTjLqS9w&amp;start_radio=1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www.pastelclay.com/goods/view?no=49733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s://www.pastelclay.com/goods/view?no=49770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s://www.pastelclay.com/goods/view?no=48522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AEA108C-4AA6-5929-3BFB-D7E669621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BD6AE0-47A9-8172-23CE-EA76D2CE79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0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A936C95-72E0-967C-CAA5-D04F906FE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C840D42-8F60-60A2-EF64-8804205F54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76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31BA8AA-2929-FA20-C1C6-57E27B84E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E2E6C8B-6812-39B8-A930-F345351396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9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1921637-B323-3172-821D-71ECC96B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63E548-2632-0A0B-94A7-6A560134A0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87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506A883-66C1-F72E-467A-4F4BEA1B5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B09B683-1F17-5BBC-1D3F-934B21E501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91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8333813-7765-86F4-AC76-824DAB1E9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1F48D46-D26E-53D9-5DE9-872A0CA7786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1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168554C-444B-80D9-DAAF-FE4664F1B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5CEC21B-8AF9-33C0-03C0-FFDDAF2AEE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63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34C9508-76B7-90A9-490D-92A7932D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33C407D-799D-34A8-A4D6-D27FDC5BF0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95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B30B6D-9864-BFBA-C18B-808867A2F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94C218-CC46-2A6B-C0D0-2402A7DBD8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16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AC0738E-6098-440E-ED18-9B9E3BA1C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7D58785-6C39-6F4C-05A5-32837B60E9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62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82AD34F-890C-6185-02C3-AA6EB4452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58BF00B-1FDE-CFEF-7571-9DCDAFDA6F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9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8BF69B-739E-0E6D-0624-DBDC837B0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C94363A-640C-4AE9-B9CD-F9E1F8655F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02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63D5FF3-B671-F824-7786-B71163D97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E9CE58-578D-4353-5B41-F7913BB3C5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83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08976F9-CCBD-4658-112D-94342C436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4570CE-EC05-5DC4-C476-BD6ED7FF29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46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AF6AD11-98F1-E812-922E-A6C94542F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4C310C9-E720-50A0-A37A-7744863A1B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06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7FB69B4-4501-0A08-676F-AF89DC8FC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5FE77C7-A5AB-1084-4AE0-C7AB3E8DC4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8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B43D6F4-54D2-AF7E-97D3-E73D123A0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1227EEA-D16B-021E-E5BC-CEFECEFEAE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94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484652D-CF08-F5E8-EFA8-25BA7F383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4A9E87-0A02-28EB-215F-80F13C1C39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22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844E83F-B387-6F45-7053-8D5A9B2F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6D7DEDC-5835-8186-FC26-A1E979572F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06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FFA57C8-197E-0EC6-BBE5-2D08E6A3D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7C070FA-6357-8BF2-69D2-75DA2B8BFC9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03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1CCA9E7-369F-E81A-EE94-FC4CDE27F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5966369-1E47-7CCB-80B7-8A8EBAF31C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054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97AF973-5774-F1FA-6794-8E50F4733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B074080-0E9E-D1DC-190C-A47E91450A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3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27E83FC-0DA5-F0B2-DB14-24FFADE76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07F2124-FC08-5E6C-386D-1D3A810CAD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29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76D46AB-ECE1-26DE-75B9-6278FB9E4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486B2FC-731E-F2ED-43B2-FFBA60F95A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38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A1D35D2-8D33-1AE6-C60E-F24114F23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0F732620-FA51-A6F8-3B3B-B5734840A80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81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489C2ED-209A-1E83-52AA-468BE5DA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A6ABDF8-A0E5-D6E0-1D9E-EF16AF68CC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08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11766FF-6956-4EAD-F006-BB50448FE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46CF4D0-F4E2-DE71-6861-A55EBC5CCF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79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A2B8AFB-7556-CA5F-FD16-98AB9F0DA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7198D9-85CD-0728-BF65-77199A8591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368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BDBEBFF-6CB8-0E63-62C1-2B5258761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197F1C2-C851-7074-5FB6-6905FB0FA5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4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65884B5-F039-C755-7257-1EB844530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04DB5EC-D21A-FD11-8841-60E647D99E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265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000F683-94E0-AC08-3904-E3BB808BB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381EADE-87B6-DFC7-296C-78D4D3B4AF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607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00B7AF3-E3F1-91BA-3351-DE8C512E4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721DAF2-3840-B1AA-C110-55C366AB09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179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1E53B0D-4A04-2566-C2D5-AD88A122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CC07F19-5CE4-91E3-880B-177A79BAFD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06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965136C-E46C-3F72-631B-17EDF1388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939CF2-E628-BAA6-E402-681B788600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151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CA6DE92-019C-F021-C85D-985FC0975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D1A4665-A0C3-0F76-27A7-32E2C898E8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97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C03F47F-BF17-CF19-7B90-E7349EC6A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292BD88-EFC5-9E10-5340-633297A37B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4395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0DDD6DF-23F4-5B65-8893-5C99DA9BC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4D0866E-E3CC-1E73-CFE1-AFBA80F251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299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036C23F-8A6E-0C9C-9F56-789BFA78E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E1E7B2A-2B4C-4C50-333E-B275D5DED0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592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3DBBD6B-17A3-D381-0A0E-F938F7285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964A316-FE70-6737-270E-CB2EC2D094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369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850F5FE-E1E2-FDFD-A08A-9621081BE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4A581F5-1F96-1C69-FB08-8D26ABD31E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93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41D6FF3-6397-1B52-847A-F797D237A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7729EC2-0505-0BC4-DC2A-C3F5CD2EE8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065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D9CB0A6-224A-FBE2-91AB-A735F7FF7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FDA9E8D-CA85-1980-2A5C-08AA30B0E4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531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EAE7BA3-A33B-86BF-F73B-0DB1FE80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FFE10DA-8CC6-B350-B616-5DE3F9272C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191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8564655-EC9A-5172-2F12-E38D8581F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FEF41352-9818-56C4-ED38-5DEDCB6BDA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05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1CD9F0F-65F8-C29B-656F-E923E333B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EE7302D-2588-F75F-54D5-BEA979C37F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708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349BB35-7865-FA50-7190-D72F9F647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5BC11F78-DA9A-E44F-0732-BA8263950AD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493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F06C224-6ABC-E186-1EE6-D30A89514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5B98D1D-AA5F-E66B-A4A0-A92E86B4293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50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F90A1FC-2209-EE1F-3D72-687B109D3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E280141-EACC-C044-D397-35E215E009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15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79FD97C-8EB3-E087-A41B-E12162EE0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99F8101-43FD-A857-FD98-B12530F61B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4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FF61764-8BC7-E16A-FD28-CD61A2D3F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1A49B8C-8EE8-18B3-8583-340A7BB301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24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2A93028-15AF-8CD0-4097-51059784F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9B34B52-66E1-33E4-4CC3-F622B073E0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58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사용자 지정</PresentationFormat>
  <Paragraphs>0</Paragraphs>
  <Slides>51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51</vt:i4>
      </vt:variant>
    </vt:vector>
  </HeadingPairs>
  <TitlesOfParts>
    <vt:vector size="54" baseType="lpstr"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남 대문</dc:creator>
  <cp:lastModifiedBy>남 대문</cp:lastModifiedBy>
  <cp:revision>2</cp:revision>
  <dcterms:created xsi:type="dcterms:W3CDTF">2026-07-16T08:43:59Z</dcterms:created>
  <dcterms:modified xsi:type="dcterms:W3CDTF">2026-07-22T08:01:35Z</dcterms:modified>
</cp:coreProperties>
</file>