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</p:sldIdLst>
  <p:sldSz cx="24384000" cy="13716000"/>
  <p:notesSz cx="6858000" cy="9144000"/>
  <p:defaultTextStyle>
    <a:defPPr>
      <a:defRPr lang="ko-KR"/>
    </a:defPPr>
    <a:lvl1pPr marL="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2316" y="9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2ABC2CB-9E07-1943-3C2C-B1F35F0E8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BCE74B8-0A9C-F961-5936-309EF8FD5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FBAC-C0B9-4561-84B6-BD5077B04DD0}" type="datetimeFigureOut">
              <a:rPr lang="ko-KR" altLang="en-US" smtClean="0"/>
              <a:t>2026-07-22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FBF8977-B71E-2B37-51EB-AA772CAA1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B967C68-B921-217B-FDD5-A127CEBB7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0CBDF-FC9B-433C-B09E-7D3356B784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2774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6541E77E-1D55-60A4-876F-516BC412D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EBE6CE3-CA6E-B517-4DB6-B1FE2AFF64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4DE5DA1-5CF6-CA96-226A-9FD12E220D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0EFBAC-C0B9-4561-84B6-BD5077B04DD0}" type="datetimeFigureOut">
              <a:rPr lang="ko-KR" altLang="en-US" smtClean="0"/>
              <a:t>2026-07-22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F9AFF84-AFD1-5600-1C5F-D248A8E53B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408C815-B5DA-A866-E180-A8080A7449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20CBDF-FC9B-433C-B09E-7D3356B784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088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828800" rtl="0" eaLnBrk="1" latinLnBrk="1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1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s://www.youtube.com/watch?v=Hu2CoVVeNmI" TargetMode="Externa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s://www.youtube.com/watch?v=PUgND1B1ImA" TargetMode="Externa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hyperlink" Target="https://www.youtube.com/watch?v=ixi7_g0Qc5I" TargetMode="Externa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hyperlink" Target="https://www.pastelclay.com/goods/view?no=49790" TargetMode="Externa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hyperlink" Target="https://www.pastelclay.com/goods/view?no=49859" TargetMode="Externa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hyperlink" Target="https://www.pastelclay.com/goods/view?no=47953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67369CF-F68F-2901-1188-6A772CDBB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7F92C8F-FC01-84B5-2D13-B543286211E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380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D35A70A-F93B-E6F2-5889-C36D10C20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9CEA62D-2A04-F625-7DE6-43C841670D9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506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A43BAFE-019D-498D-B5AC-D784406E5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81D6EF5-A87D-6E63-DFCD-EA7195823A7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566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192A955-7797-3DB0-7A3A-1075CA84F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701D8AF-B786-B5CE-1F94-CBA49CB4188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79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D9600BB-5788-D338-2A3C-AD368E381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21678CB-D197-DB73-CA7A-FC997BE099F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73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03C855E-9287-7BA7-BA32-068D76961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69EECA9-5D03-C085-9AC6-6D08C83040E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899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D811B50-F31C-002F-F9BB-AA3718FB4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CEBB264-0926-EA6F-D9F6-62628BAD630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940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2741EE4-A52F-99C3-FFB1-1290A19AA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0B98A34-6869-B99C-BACD-1DE37062BE6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745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45BB342-4828-DE26-6811-C4EC853B5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C7D11DE-9F6C-EABA-644B-5C3B42D4221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5057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64D727A-783B-F9E6-78BA-6790D9708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D594A0A-0CC4-BB12-0795-896D6A4FE08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400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8E95696-19F5-A31F-2064-D784976B3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873FA9B-9E62-2A7E-78B9-B09F08639E2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695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80C511E-FC08-BD4A-88EB-E8B808D61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F503587-F640-6916-6AFA-4AD063662EC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6127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3FFAC7C-6876-4F7A-848B-54B3C9A30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AC9EFC2-34DC-B18A-F1BC-70088064E42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6966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4232B9B-5B5C-4443-8496-3E66248B8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D881069-7DF7-1E7B-17F2-B7B5C971BB0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8521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9ABD815-DB1B-3881-5F04-935AF6440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8DA86F1-5586-0EDC-5272-E97247E65B2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6250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B0D3A36-C0D0-9855-7418-3D84DD840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7C45B2B-438F-AA29-491E-A38AD8EBF40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1095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D323879-FDD9-EFD3-FB05-9F48A3018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0079062-68F2-F3FA-5906-B179BB1A888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5149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A2908D8-0630-CFDE-A601-E01720AA2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F3B02C5-3EA7-CA3F-740B-707223D3F1C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8248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87BC2EE-E4D8-4249-D5B6-C1336C7E4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26CE327-6572-5CAE-DD94-1B2CD72A973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5013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59D8B99-0032-4F6D-E67D-B851A22D7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0CD577E-17C8-E8A3-CD7C-E8BD4E49A56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5138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63E41C9-B575-CBF5-52F1-D893F6729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39EB1F16-1273-32D9-96F9-56F85F6B432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9968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30E8BDE-B68D-9FB9-E81F-9BB9A5137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C0EE343-26F3-0B99-D2D0-A0F584D9842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2740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41360D1-4BAC-2931-C9F7-CD7F9711A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C3DF7FB-5FA7-A941-B6CA-27FC6957DB3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2458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F90F054-5A93-FD01-7A17-B66A6FE38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0F54105-3244-EDED-5F2B-5E6652D4292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1954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7DF3C22-AD07-909A-78F1-86CBD7B29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685FD19-B0A4-428D-8790-06317A21B66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4888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B7008DB-E2CA-6755-5C0B-23E18A742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2D0CE4F-5916-C0FD-F365-4AD0D60A9DA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138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8A288E9-6F6A-9697-4820-0567C0916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2451068-B6E8-9DE5-EBFA-65E0E408850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5929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E9A4CB7-C36D-6D7B-A9A3-FEAE1847F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EC68D97-EB21-6A52-0561-46FDACE83FA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8437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29DF8F1-F66C-F3BE-0624-9B924158D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63D87022-709C-E73D-5007-03BCA37E802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8827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0B804F5-3BC2-8DEE-F84B-830A39A47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1625C05-FDB7-EA50-E678-5951D189632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3164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0E32AA5-7D87-C3E1-695C-1A3FC9919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2470F20-7262-9641-BFED-04B682F2913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6603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3B2F2A6-61CC-7A8B-D0FF-6CAE1ECA6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B6A1711-8CB4-EB65-FD2B-36D8167DEB3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0132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1FA03F1-EAF3-83DA-A6CC-71847B194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517D12D-EF20-6A28-FEBD-C2D4BBCE17B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5061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ECB37D1-F59E-808F-311A-7B5785E12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17CCFC1B-9023-6F43-E141-E0FE15DBF75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6470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83DA55F-9EF6-C506-E71D-208AA762B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9E5CC09-8ECF-63D1-2D09-C6E0B47A75D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898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5183F14-F4D1-7AFB-FEF5-3476F6FB2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EBCA7E8-3E72-D0A8-5E9F-CE84B8EDA1F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5290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559229C-F4E4-B1E4-C3AE-C66923409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F4B18D7-6FEB-654E-ED92-83B99BA55C0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8229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F962387-2CF6-9561-470D-9166C7FC3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CDB5522-F474-C63D-38F9-297E7FDB849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5702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9394137-A5B8-FE6A-B699-A61950B35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F4CD274-56F1-C924-EC62-5AB8194A4F5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0844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CBB13E6-2233-7ED2-8008-4E3DD81AC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D92C8EB-BADB-9EFB-CE7F-CF049391053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4470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591968B-44B0-4DDC-9EC9-DDAA9115F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93472CF-CFF0-85BB-694C-B06A2B61313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6013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63DC3CC-5F81-9AA6-B079-65B45B6B9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0D2BCE3-863F-9E86-9D62-0BFF11A5B3F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6394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B2BF7DA-341C-6519-B6C6-85A9D9965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92A48DD-72A2-948A-ABFB-10D7B599723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4397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7BF7DCF-3ECE-73C5-CD5F-112CFA4FD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371F917-07A8-9AB3-EE7D-1BCC5F525AE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5855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CCBDF0E-E053-49FE-187A-850C27113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D4DF1B9-B24B-8F8B-397B-F794017397E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5975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E8D782C-C44C-D5C8-1C13-556F29E0D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13F0E45-29E7-D990-FE73-F254963DB3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8586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B5DC5CA-A2DB-0B1F-AD5C-F89A604DF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5A7A7D8-2F9A-DB1A-1410-8C4BFF7ED79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3452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86271D9-C2A2-1560-A749-CC25B0E4E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C263D0C-DFBE-10AF-C095-039D6AFD8F8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32872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84B1D60-C428-79DF-0415-1AD1DA620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A26748B-6F4C-30EC-034B-C18D24F2758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84511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79B836B-EBA9-6F98-03FC-DBB6136BC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9EBBFF9-EAF7-DFD5-F078-5E7E9AF71DC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92767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E2F0A01-5495-514C-71D5-860466793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1BA53BA-556B-938F-166A-69DB971410E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2371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1509A17-D031-71FC-A90D-472669749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AEF5AB6-F851-7114-98A6-6D500255F2B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85875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EC3FD2E-C3DB-E149-35B3-765180FE3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82D661C-142F-3B05-AD7D-6A9BCAF8E8C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31964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C19C48F-4C50-31C8-A9AA-A8667E272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127A110-9747-C8EC-0097-13CCCFF8E09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3405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471EF7F-15A1-54F3-6B5D-85CE532EB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5A65184-5563-799C-7DC4-F5997538BBD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31655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87F76FC-FD90-CA0A-2A01-A0A8C3EC6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8CAC42C-0656-DB6B-6F11-3A0B1C624C8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2483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9506B05-03F2-E878-CB59-24C339817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B291592A-6FF1-597F-C418-483B9B2F7DB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25646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2D064FE-5595-BDAF-871C-8B896BF8C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CBF02E56-AC50-2115-E201-C9D06DC51AE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75205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7C597D2-4613-BC6E-D5B6-791E7B8A6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8A63EDC5-2706-5D81-DD11-3B478A1004E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4666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사용자 지정</PresentationFormat>
  <Paragraphs>0</Paragraphs>
  <Slides>59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59</vt:i4>
      </vt:variant>
    </vt:vector>
  </HeadingPairs>
  <TitlesOfParts>
    <vt:vector size="62" baseType="lpstr">
      <vt:lpstr>Arial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남 대문</dc:creator>
  <cp:lastModifiedBy>남 대문</cp:lastModifiedBy>
  <cp:revision>2</cp:revision>
  <dcterms:created xsi:type="dcterms:W3CDTF">2026-07-16T08:44:40Z</dcterms:created>
  <dcterms:modified xsi:type="dcterms:W3CDTF">2026-07-22T08:02:40Z</dcterms:modified>
</cp:coreProperties>
</file>