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24384000" cy="13716000"/>
  <p:notesSz cx="10018713" cy="6884988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ABFE01-D147-9476-AB02-6532C9E5A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CFEE13B-F12B-5D68-5905-1E95AA259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847B-AAC9-47E7-A87B-E8291652653F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7729A6F-8C3B-29F2-223B-AE9977CF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6E8CB59-BE1F-B3DE-3D87-858AB5AC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747B1-C979-4BDE-B761-AA9835EC46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410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57E732B-189C-C81B-80BC-28AC87C81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390FAF-5914-7B96-7D82-7A5FB0E32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24306D-12AA-7BB3-EA81-73E1BF457C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7F847B-AAC9-47E7-A87B-E8291652653F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C1B43E3-10AD-B06A-3E1F-25C9373341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497875-669E-B356-1E06-3B16D532F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6747B1-C979-4BDE-B761-AA9835EC46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15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eFxi2l-qcig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youtube.com/watch?v=xVFX_YhDvGk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www.youtube.com/watch?v=MZqg_A-_UGw" TargetMode="Externa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pastelclay.com/goods/view?no=47342" TargetMode="Externa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s://www.pastelclay.com/goods/view?no=45791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www.pastelclay.com/goods/view?no=47407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5C1D0F2-6A4D-7091-DDC8-7B00AC519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24C13C-9CE9-A592-CCF5-8C829538E2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70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8823E11-3A48-502C-A701-A24140E6E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E77A49B-D3BA-B1FC-0BFC-134A440E23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53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B9EF9BE-12CE-5FA4-F290-128CA846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5F8566-D575-725D-CA1C-985A58B202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28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5BAE304-1679-94BD-6D3A-7601373AF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C1402B-8415-8CA2-9E04-004E1F0915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10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A533DF-3045-25CA-200C-D00AABA1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05B5690-7C8D-C2C7-2167-BE80CAE41F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4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5B33E6F-C9B0-1B8D-2AD5-C7F52A9A0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3090313-F4C9-4679-5F79-8D0226ABE5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9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939B02-94F2-BE35-525F-9B63776C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0C0A55-49BC-D8C5-E64A-A2D49646B1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66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E3761BB-A61D-1C33-72BE-C271520B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7F2766-27E6-9850-A545-1937A9B0BB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7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D133A0-1E48-5DC0-BFC0-69D4FF82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7A9299-1807-ED7B-9701-8377CA0231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56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0B53696-7F91-29AD-CE02-327323245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7C12B6-905A-D1EF-2B10-2640575235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82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DE4EA24-F9C5-B1C3-A0F9-41387733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66D95D-34D3-561A-9936-F614ECC072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08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7C59CAC-BAEE-44BB-9174-87925FC54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D7A0439-8BB1-4F4E-0B03-A36227B7C28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58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0271930-31BD-8143-1F16-95D06E6F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7854F4C-13A6-E024-8307-D5F5B4C7ED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28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7F707D0-A639-93CF-CE62-09824285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21EB0D3-32EC-1ED1-3F1F-B9D3312CBC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37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6D4113-2469-144D-5542-0C651E798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6F88FDA-2F40-BE48-624B-B6D9492C2F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63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A9B799-F716-2214-EEE9-5230AED05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7E0CCA3-EF55-60A8-942E-9870B3B8BD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51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1E012D-ED2A-7015-1A80-13B42798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40A605-E069-766E-A493-2553C0033D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42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27FC32C-8FBB-2A09-FF31-E5107DB28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06B05A-EEB7-D309-83B9-7729173BB5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87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639FD65-B58A-8017-31B3-EB9ABFDCE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2FBEA5D-ABAA-1B03-2E74-9A579824F4E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19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02188E5-EF5E-77BC-16DF-79B5BC9F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65AB09B-D439-A1D5-FB27-877758BEB6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89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25E9C43-3DED-5968-48AB-2E66B2B61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8CF2BF-447A-9DDE-3AED-3B4F3E0BD9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18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838BA2-7377-F8C1-5C4A-84DE3CA8D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47C905-C1AA-34FE-32C9-58F584958B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263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D30A02-7F91-4E1C-259E-85DC20C3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CFA36B-B525-0F75-5CD5-443D9613FE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79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D4018D1-280B-09D2-0074-36E3E1E8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44123D-103F-77E6-6DCA-25DCD9E37C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14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2514261-1683-9135-BD8C-CC7F3C10A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B0F7C3D-22F0-389C-41E2-7B7D61CC00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455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4AD4B6F-136E-42E8-C4BF-0D64A89E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3D2F05-59F6-C35E-493D-A9422C334A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95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1C5003-162A-A2EF-402B-DA36629DC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CCC3AAA-EC3A-9259-92DC-BC6836E0DC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73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CC17FFB-9C2F-55DE-9360-BBA7FC455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24A63EE-7A59-571B-5AE7-A95C9E46A4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57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2614C28-48E7-4DCE-CE11-1A9485EA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3B6429D-BA8D-BC96-6396-9774BA8902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79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98B69D-A95F-4BD6-AFAD-1EE1FE2C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73D68D-F52E-C993-9253-7571D07D92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203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3D7CD2F-2300-B7C3-9DC7-B468AB249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D85D6F5-CC34-6E8B-0615-754760A351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75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D4067E-F54F-341B-8C7F-75333D12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968858-F547-06B0-84E3-075C2CAF87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6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87AD0ED-52E7-CCC6-A397-DA7B6FAC3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3FB492-9C13-55AF-3731-8632F25269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2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93BF06-2E6F-0218-7B06-1D2341253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F0467E-8009-C4F0-2AB7-E68D5F9472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60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E97D0C8-CD10-746B-2042-1625E1AC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3610F0F-8680-0070-FB9A-5B89E50F87C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351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A850B9-75D7-3A94-689B-71C43E77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D1C4AD-3C9B-1F75-EF7B-556E71B3AC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870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1F4C27D-D230-CFEF-0BD7-E46B803F8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2AA5F0E-2230-A4C6-035E-A4CE16D9F7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36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625D202-7508-8048-AC49-18E786F8B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F24FFA3-93BE-EFFA-58D5-8682758B46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557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BAC6F73-8B9D-CAD7-CA69-82C906177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B395CE-79BC-FD73-6C4F-903C3464DB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803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75B9C7A-EFA3-20B6-FF3D-2E78F7CB1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FD64E3-EE09-2D8F-478C-5AB2F8B2A8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900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5D9892F-299C-BAAF-56D6-54B75014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4DAE55C-4D6F-8259-8FC5-48E449FAFC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6415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C4F77C-BEFB-CD1C-3D1B-6A32836A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7E2BE5-90DE-44B9-DC58-9286AA8992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402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5C6CCED-B924-D063-9811-A95EF42BD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F70B696-56B5-E689-5ABB-B65A63D5A0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687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BBC2606-A3EB-4EAF-6220-3EDC87A0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2CCE45E-BDAE-0461-3683-98B81D7485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8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FE1BA55-82EF-02CE-65C6-0A9A99C02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4ED65A-9ADF-8277-F87F-9A96B1F40A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54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061666-C915-79E3-C3FE-F13C6BCF9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9F71ACA-F77D-2590-9E24-17B7B64AC3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437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A01A43-E6F7-B6A1-0672-1EB22BC7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5D62EA6-C2DD-1486-99C1-F9E072DC15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720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1B8D099-7EEB-6EDE-4536-DB777623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4B97FBF-A8D4-3D9E-D247-D59E3B2546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631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5AF3542-85D2-0B7F-A29D-2109CF11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2A0F8B1-0972-7399-4853-B57DAF9D6AF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199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E6D383-6221-C1A2-D832-606AC2D3E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FCA0EC2-9137-0AB8-4DB4-AA5C35E0D4F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6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4943378-386E-CB52-46AE-1F9504ED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DB262E-8C02-0FE9-2D90-8EE7862AB1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3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C35EC9-DE7C-315A-E5CD-9BC11F15D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5F2DF15-932A-8B29-A2ED-0672295FB9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30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978BEA1-1280-643B-D5B3-5A32DCA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9DDBA5-E4A8-21FB-ABE6-80C6EE9FF1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81D2635-B384-B927-94DB-AA122FCBE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97EC8B7-92B3-0765-BD9F-B2C9A39877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67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54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5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2026-07-24T01:34:46Z</dcterms:created>
  <dcterms:modified xsi:type="dcterms:W3CDTF">2026-07-24T04:01:39Z</dcterms:modified>
</cp:coreProperties>
</file>