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0147DA-C1DB-2523-5707-3E48C96E7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1A7FB54-143A-10D0-B481-FD377658F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B71F1-2DF3-41B1-B1E2-94E854248D00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2EFA190-0A96-8357-0E55-B302AE833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A518F1-E7D3-CBFF-5FCD-C9D22C67D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203-1A70-44E1-B47C-E11EFB976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9002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F6F492B-EC0D-3D38-2085-482576699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5C0D1B1-6C76-73E3-3B1A-EE304405A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AC06BD-55C5-ADA8-225F-6348C6FF4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AB71F1-2DF3-41B1-B1E2-94E854248D00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3019BC-4808-6683-F257-B90658CB6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B588B2-9691-72C1-CA2D-BFB67E428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9D6203-1A70-44E1-B47C-E11EFB976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160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youtube.com/watch?v=l7gjbs7gYrk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ww.youtube.com/watch?v=gb9x-hXL1-8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www.youtube.com/watch?v=YriY1RfeF0Q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s://www.pastelclay.com/goods/view?no=46816" TargetMode="Externa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https://www.pastelclay.com/goods/view?no=47963" TargetMode="Externa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hyperlink" Target="https://www.pastelclay.com/goods/view?no=48522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17F32F-6CCA-90D6-9FFE-6AECBBEE3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DFF124C-C7C6-9080-BB97-5607562FA5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46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5C1222B-D729-C57F-945A-164E485E7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51ACBA8-4D54-09CF-6B23-6C0E4921DB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08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04965F4-5605-7256-BBC7-80187D682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19DC77B-4FDD-F04F-6D5C-E260BABC28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84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3BB0DA7-1940-24D3-04D2-8BD98AD9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A0401F0-EDFC-DDD5-1D2B-80CCCD7336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997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CD927BD-742C-BBD8-A0D3-755673F03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063C02A-C049-1CE6-4F7C-C0DAD893CF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56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C34B924-8E72-AF79-5E66-4B4B630DD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8311CDD-02FD-0CF6-7136-FB2AB60BF5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6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D22D6A-5F8F-1574-DC98-F0C4A4C5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3A25C41-F478-3DC3-C501-813D5AB0B9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8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33F217B-4F64-E43F-A40B-500EF3811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5B10698-D80B-4D24-5A75-F672877509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11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3B1353-052C-CA81-AB70-5BDE7DE75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1C9698-8550-535F-D7D3-DE85200DC2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15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0AED1B6-90B2-2672-DCA1-DFAABBE4E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6D9EDAF-74AF-2EC7-8091-A634D9E29B5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44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42A5F79-50E6-CE32-56E7-41C4B31C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27AA0D0-25B9-64AA-3F3C-83583081F3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1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A5F7F65-ECF4-EBB8-A7CD-1D513974C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57B4C7-C499-B823-878C-6E1E32D043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72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04D766B-0652-BCE9-C130-B65007728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04E6D26-5F02-498A-D6C7-9CC919E876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08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3CE583C-F03C-24C4-BD16-ADEA67E68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FF15C6-7CFF-28FE-4350-DA64B90BE7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49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EEEE264-F5AD-DC8A-D896-A0BF43E3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7A4DE13-A253-27DF-5B06-9914E40FA4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56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7039185-9C13-6CA5-EA9B-BE6D4870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D2FE4D2-8662-E861-1340-3E669ADF99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4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4F717A7-6107-4210-2B4D-AB9700239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1A3B32F-3FC7-ADC9-57C2-8A4DD107D2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21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6047ED3-BB1F-830D-44DA-9212A04BF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5BC9633-514F-3953-0C64-74B6A9457B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26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72B05A9-A1C4-2C96-78B2-C337AE4A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7B72C2A-78E2-7F93-98E2-7FB253F47A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53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80C137A-AD36-2721-31C7-B5C2A3B9D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97B2A45-4E93-5B1E-A3B9-F7A8298E0A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98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9E9C57A-30F6-1705-823E-B1BFC632D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0DABEFE-09AD-9D9F-B43D-04A0D89B6A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0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62EEE4-8302-FA87-4699-3A707CDE3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8039547-D17F-4A31-5A45-90540A6A92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53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568DEAC-4338-AC05-10AB-16EC17C1F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4D3504-8B0D-2C76-E8F4-E5A1C55DBB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60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B01415D-F27F-DDD4-8BB0-CC9B20F03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700681B-58B6-CB81-2582-98FC7D4BBD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43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B00DBDE-052C-8AC0-D307-7E31A6FB9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7DD5EF3-15BC-2FBD-15A4-B0CB9766AE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445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E5D9948-4EC5-CE23-7C62-4CEBC41A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869A2C4-D77F-4DC1-4109-D6B68AE208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88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BA0DC8-7BA1-35C3-6760-A079F3F27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AC7D7EC-220D-3234-26EB-E91F210D44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6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F2220FD-A0EF-36D7-1A1D-188B4FB1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F5F5034-D7F7-E75F-095F-D6D0383CC2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84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A051121-12C2-E2B9-C8B7-0C3E802AC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919FB0B-525D-F81F-1F46-37B66B2A51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50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18AF343-DC56-61D4-B031-89A72BF8E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8DE9FED-5418-B01B-3B62-01FDE15447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81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07FDB62-2590-A104-A0DD-BC4035229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BD574A-2F72-3EBB-104B-52AE337F86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42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0E56C14-A29A-2B83-D171-E42C884DC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8D60F2-D90E-2177-360B-E8FF60D100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94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45D3833-A5F7-D705-08B7-DB4DD329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60AC800-DAB0-724C-778B-2134C81A3C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99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1E892A9-EE9F-992C-6C6F-DD5312F19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1FCAA8-4B15-6324-3C19-74EC247909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8357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44C18B7-9B1E-FC12-DA76-86EF486A6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9948EA-AC26-EE7C-07C2-8EB7280A61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322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AE6652-23BA-5884-2D8B-535A8A15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2A91D97-1550-5011-A391-041F0E1F86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40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D495636-3356-757C-3096-1B50B5568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B4F52D6-F260-4E0C-2FAD-4D9C6CB890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74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925D075-0F1B-2C58-7B8D-865C9F13E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43CD2A1-F8E8-5BF3-919E-D34EBC37B8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664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E26D4AE-9359-8B9D-8840-B46583BD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8AA3CE5-B098-9A1D-1B6C-C347A4C55F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341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69867A2-62F6-9110-4979-C0E865AC5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597C68C-48D0-9C90-DC05-3B8A93C913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298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3E4C0C6-E90F-82CA-A821-7CB73BDF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A0EEC8-01AD-934E-01EC-2C2E6E5C0B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923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A3C922-F6E1-41A7-BEA6-E51A1313F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0CE71A5-4896-E34E-1F0E-5686483F10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396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14A7D2A-FDBD-C2BC-87E5-2C44CB116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56BBFFF-29B5-E04F-2692-45A8D57A2A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245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B0C5E09-4093-B157-0441-21C7604C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69C3DE4-7521-353C-F2A6-720D38F668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31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1F13387-69FA-34A3-BDF0-1188E0F43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98427E-F042-7A62-C407-A4007E51CA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330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AF4D99A-CF4F-0A02-4BB0-CE57A1E77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5074E2D-A9F8-1776-367E-969DBB30B4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2815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A46C950-1773-42BD-FC55-DE84F710A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E547C12-3D5A-D397-C1A6-AF3B6D6743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064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D443C7C-F16E-E939-ABEB-F74D09C6F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C2C799-A154-1287-583F-810E74B448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202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8A31578-B2A2-EDB0-BC69-85F3C8F79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4F4A1AF-9607-8941-735A-188617D574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362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5CEF7FD-1F73-07EB-0EB6-04B3B135E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E1201F1-F2EE-3EDC-5B2B-DA410E9DC1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737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F4255F4-3DCD-DD31-43AC-8B6C32A1D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20D34AF-9C65-C1E1-0C34-DC7F73FE9E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555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0EFF9B1-033C-42F1-3D00-40451B044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8B9E31D-AE97-07E7-1168-ABB28FA343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112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3845B89-15A1-E8E5-3B2F-FF5D5E5D8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DFDF0C3-6D76-7637-1155-16518095CC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788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FF85566-7584-6BC3-DD7B-D3EA179F5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C46876-1282-A527-E0AF-2FB6B88B02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604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6A56408-8B3A-866E-1EF5-F516F4868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0C1C630-7901-4ADB-2F3B-4CB0309E01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9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C527319-6AC8-AB2A-0506-1404D17F1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225CBD-E972-DCEE-CA36-DF8F075B5C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312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4C4443-1CB3-A83B-6033-5DF0DD9AD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1DD9A95-AA79-5E15-FD9C-E48DFAA9F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709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70CB0F7-663B-3F4E-CCA3-73263621A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D44D076-DC57-B0F5-42F8-4022A14B12D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777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22DA91A-25F7-74EE-449F-DE0CC508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0B22C646-9954-FD2C-0A86-09BAD26C860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692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9F8B140-141A-B6BE-0A2E-7C94B6282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1BBA7A0-5F7D-AC5E-202A-917063043AC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9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9437221-0946-530A-9A20-612DDC610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A863C7-E9D1-F6CD-8004-9AA7F44E0A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77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2F18655-6994-8302-BC77-3902C8B7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E0453DF-F16F-4B20-D942-0DCA11886A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79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6635577-5093-2A8E-D9C6-5C80B840B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318B996-A4A4-EDC0-02D2-8A99B7B1D0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60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사용자 지정</PresentationFormat>
  <Paragraphs>0</Paragraphs>
  <Slides>63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63</vt:i4>
      </vt:variant>
    </vt:vector>
  </HeadingPairs>
  <TitlesOfParts>
    <vt:vector size="6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2026-07-24T01:50:28Z</dcterms:created>
  <dcterms:modified xsi:type="dcterms:W3CDTF">2026-07-24T04:03:55Z</dcterms:modified>
</cp:coreProperties>
</file>