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</p:sldIdLst>
  <p:sldSz cx="24384000" cy="13716000"/>
  <p:notesSz cx="6858000" cy="9144000"/>
  <p:defaultTextStyle>
    <a:defPPr>
      <a:defRPr lang="ko-KR"/>
    </a:defPPr>
    <a:lvl1pPr marL="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4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8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32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76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20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64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4008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52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33" d="100"/>
          <a:sy n="33" d="100"/>
        </p:scale>
        <p:origin x="2316" y="9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F9E1D3A-B2DF-BDA5-CB6B-5B5541824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169C086F-98F3-7657-EDE2-982322BEFA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F572E-3E15-4B1D-BEFC-D29D57767819}" type="datetimeFigureOut">
              <a:rPr lang="ko-KR" altLang="en-US" smtClean="0"/>
              <a:t>2026-07-22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03288FA4-492F-4035-074A-16A971E13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2170BAA2-E6D9-47A9-AECA-819B50EFC9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3561D-C2BB-40C4-9BFC-4F77CB0B115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83828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70D79F32-B9B9-16DB-D8BE-C30AE2020E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730251"/>
            <a:ext cx="21031200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A817A0C-45A4-A5CE-ED79-9FCE070A01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6400" y="3651250"/>
            <a:ext cx="21031200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BC33CE0-7B99-597B-2866-7F4EAAA2CD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676400" y="12712701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56F572E-3E15-4B1D-BEFC-D29D57767819}" type="datetimeFigureOut">
              <a:rPr lang="ko-KR" altLang="en-US" smtClean="0"/>
              <a:t>2026-07-22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6E34737-3BB6-550B-A93A-D4A048AA7B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077200" y="12712701"/>
            <a:ext cx="82296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EADCFB1-7911-510C-776C-8674600CA7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221200" y="12712701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BB3561D-C2BB-40C4-9BFC-4F77CB0B115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58718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1828800" rtl="0" eaLnBrk="1" latinLnBrk="1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828800" rtl="0" eaLnBrk="1" latinLnBrk="1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6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4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8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s://www.youtube.com/watch?v=FFxbLeaigoE" TargetMode="Externa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hyperlink" Target="https://www.youtube.com/watch?v=C1NgwuWMANc" TargetMode="Externa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hyperlink" Target="https://www.youtube.com/watch?v=IHpWHL-zWjk" TargetMode="Externa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hyperlink" Target="https://www.pastelclay.com/goods/view?no=48413" TargetMode="External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hyperlink" Target="https://www.pastelclay.com/goods/view?no=49969" TargetMode="External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hyperlink" Target="https://www.pastelclay.com/goods/view?no=49583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F3EF44A1-A739-B638-0266-AB4A741118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0B3247D-F69C-1DFF-E7C8-123DC4C4FAC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9294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33BDA07C-46E3-6AC2-F31B-D4DD078BD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9C2547B7-0785-6603-B535-BA49B64C3E0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4655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D459B441-6FD0-1E0D-50CE-D7FD05BE2A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B800368-8161-B3AF-3C5D-A50EF9D21B3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4473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112E17DF-57B5-AB98-00A4-B5C68B1F6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70C5B63-7641-43DA-8D0E-32AE22D289E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1577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3AE8C96C-8776-A2CD-C51D-843B1F4F4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96727E1-A8DA-8E9D-1A2E-F4113C80B80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7499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C8FAE306-470B-59A6-7184-ADAF6E4069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837E63A-2A91-805F-2051-55A251514AA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4294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D2F2F6F3-1C40-62BB-420A-976ED1CCE4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BC395D0-EF79-1B9E-4427-4B557553A6E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3454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798B2A5A-29D2-C4D0-7D1A-271DD943DE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59150BF-6639-42CD-6679-87B4025A47F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7876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F36B7492-BE91-BC58-41FC-85DAA155C9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9CE108A7-2EC8-809B-E55A-C58B0D6B48D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0560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1F8E5ADC-EABB-09CB-4DE4-8ACAA89FBA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C056EF0-D402-39AD-AA81-175B9F6C927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3965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564D6E83-99C8-48F8-3C52-70EF0D92D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909A2BEA-5C99-9B65-CECD-1E74992D0A6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1907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B6473A48-014E-ACB3-D318-E195D26D6E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E1C94104-FD22-658B-49A1-584C508B526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8310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A1540386-9839-0386-52C2-EAD4CD761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A8F31B93-E5DF-2DE1-C526-A5A0B6D75222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507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EA51AD07-CAE0-E22F-A1F7-9495503B76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1DA5ACE-6AB4-3096-8F39-6226E13C041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514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4DFEDE51-7973-A8CC-92F3-98C268DA92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4CE3A64-99CD-CE5F-BF19-2C9200D3EB1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0222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DE6C7BE0-C229-797A-E9DC-D4A20BDFF5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95F877B7-5297-FD01-4172-F986267C96F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4241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564CAC1C-7CEE-16EA-D1C0-8928FAB75A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873298A-2476-20FC-BE83-037C433B3B1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8559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72F41FE6-0F85-6E5D-A8C6-217E353E3C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9F8AD67D-9232-1007-C084-E884E351689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90224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75766088-46A4-AFFA-63E3-D26EC8236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902E6AB-ECA7-4B19-7A16-436C4E79361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3179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D32403BF-C9D0-16EA-2594-0C559CC0EA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AE6C31D1-A68A-DF7E-D50B-9887D2DEC363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8576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A6B430F6-FC13-C175-7D76-7B3F58870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3718888-7FD7-E151-DF59-C5D289D01AD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8741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07733FA1-BF74-EB70-018D-746B21C16A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5C54B04-DF04-9FF7-C2B8-1A947F5ED04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5657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5FC2038E-27E4-7C2D-1C93-3BAA58E2D4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FABDC81-F912-C483-BEE4-6A6AE2A17B1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7860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77776D9A-4D4F-20DF-FC20-B479C9F262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9E0F34E-92A2-BB74-45EF-8993D14C2E3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6603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88BE6735-2CE4-3A22-431A-6C33D4A22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5FD6392-B6DE-5371-5137-42E7D1E921D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60530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32DCC5DE-5D79-072E-700D-8A716CC834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57325DCF-7325-E3CC-B3DC-EFB3FF43C7D9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71345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A5FE88C7-57C7-48F8-5E26-CEC4A56381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92F8B428-8617-3CED-2EE5-10E6489E154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696155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22A41597-1026-D6BD-E9D4-EDA8B8E49F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E58AE75E-AB3F-37BF-8610-A606B6985A4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52046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6D3F901D-4F54-3F87-4C41-4C3EBE69D5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159F61C-FE8E-9102-3358-D293B309873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47629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6D3E0D1F-C1CD-DC9D-F1BB-5820844117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E94A9BD-274E-5F37-E8F5-A6679740443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36414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EEB33A9A-B8BD-2C47-5B6B-E48D17330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8DB3ED3-7549-1C84-5833-B23FD72EB90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98841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3494BD62-B44F-C48C-8BDF-1CB5D16E64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8DA9A50-76DC-8CC3-AF61-4815CFACB53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40216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C7E5FC40-5407-6986-0041-E56CA95042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E8F9C07-E2DF-876B-B6D6-38E46D2CA6A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80453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59567D3F-1AEF-33E0-702E-43A51EECC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37C2BCE-8941-B922-F988-F6F7CB25BF4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08185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A4377EB9-D029-05A7-98DC-93AA70707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D715736-8982-26CF-E885-699DAD68C38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8273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1718D45E-F42B-4C0B-8D42-85272CE79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A555DA7-6078-9CD5-9AE6-032D98931B1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38039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5F32FBF4-1570-B475-B947-C3512655B4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DB0BCB5-C00D-9FC1-1EB6-D7FB60B6D74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56638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28D7DBC9-0E32-6839-EDF1-359A49A8C0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3DA7466-8A1F-15AB-B0EA-FB81FAD93C6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22648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CDE3AB48-1FC9-1F97-3951-FB89F1F978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CEBB368-FC1A-C63D-DC58-67C7EA781B7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26344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1B44C0F2-C9C0-D490-65D3-23FE18B0E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B3FD778-C61C-F3DC-C34D-0291F5C3FF7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98113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2F47B132-46E1-8776-9EA8-A757769629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EFAD7BAA-07EF-AAB1-1F57-7C54C296BF3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59038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32C7A70A-02C2-E131-7BC3-9B07A86399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64AFE60-EF01-3C22-25F8-C744EE0E64A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94180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9429610A-4AAD-7568-F914-73F1E0678B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113376F-0A9B-BEFE-35BD-42F9E3E42EB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32776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D954B757-805D-8FB7-3A51-D8D6889D8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6747999-4F6B-6ABB-2D14-70E1023DB91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90880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5239D471-4466-094A-DB6C-D3068C985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125F123-1559-FDFD-997C-832D24E2CE7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28585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822764B7-5FCD-A887-7AF6-8DF0240B1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E85673F1-3600-3DD8-45F2-E2C936EC19A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61436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E5F22623-B329-60E2-47C4-197BADFE7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49E63D3-3935-6C5D-1073-5AB29415F2A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49996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0404167C-91C0-1138-1850-7B6204D04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08DA289-DD79-7EBC-11A0-29F0449EB28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95271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F010101F-6E52-7499-D49A-F26BAAECEB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2002277-14E6-AA5B-2C56-69B19DA4243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38156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0BBCA9C7-F2B3-6B09-D0D3-871CFAD3E4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EC96F9E-8260-B020-F7F0-E9829252400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28621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E68B4750-D3AA-770F-1D0C-E352567D8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9DD886C-95BD-E271-6002-332F09FB0D2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92843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C416FA3B-328C-EDC4-C487-29D37B1E47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CDAE4E1-CB7B-9C1B-B730-93DAACB67DF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42674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A17A5761-A1AF-D9DB-DAD1-3441C2E983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62C290A-6A76-3191-0723-23221562913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98763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C9FA41D7-F009-9618-C0F4-3EC03AAA33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061D83F-5B1E-6FB1-CC54-5F779665CC7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47781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ECDBCCA3-FABD-1BBE-51E3-DF3FDADE8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877E0E3-21C3-B0F3-1940-1A3B0B36C54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99950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53FBCF82-FD14-D2D7-7A32-974F28805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59EFAFD-7205-DB43-8588-F1172D2BE2C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31331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38D084A8-65E4-E58A-4558-E7E9E3E121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7EB5F069-8048-8F75-D92F-AA91A4908F4E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18897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10F40438-2D07-C40D-47F4-76E0E15987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FA6FFDCB-9023-D1E6-2FEA-997C896C722A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68988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AA51CC62-7518-CC68-2175-9CC27E66AF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99D74CAE-D8F2-D578-9AA2-41399D040447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309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사용자 지정</PresentationFormat>
  <Paragraphs>0</Paragraphs>
  <Slides>59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59</vt:i4>
      </vt:variant>
    </vt:vector>
  </HeadingPairs>
  <TitlesOfParts>
    <vt:vector size="62" baseType="lpstr">
      <vt:lpstr>Arial</vt:lpstr>
      <vt:lpstr>맑은 고딕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남 대문</dc:creator>
  <cp:lastModifiedBy>남 대문</cp:lastModifiedBy>
  <cp:revision>2</cp:revision>
  <dcterms:created xsi:type="dcterms:W3CDTF">2026-07-22T07:51:16Z</dcterms:created>
  <dcterms:modified xsi:type="dcterms:W3CDTF">2026-07-22T08:05:34Z</dcterms:modified>
</cp:coreProperties>
</file>