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24384000" cy="13716000"/>
  <p:notesSz cx="6858000" cy="9144000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3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AF6E73-AF0D-8AF3-763C-F2F4D747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4B79A3C-EA80-7D19-57FD-9E0906B23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D8F68-40C7-40D0-9A48-5F6C01972DFA}" type="datetimeFigureOut">
              <a:rPr lang="ko-KR" altLang="en-US" smtClean="0"/>
              <a:t>2026-07-21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44F0E1A-A4AF-C3F0-B221-B5E585BF7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3703B75-7FC0-4AD8-202A-C898BA817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FADA9-49E6-4E44-817A-4F41BA04D8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4250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6084A95-7778-605B-B297-F63B69D97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FB970C-E335-E044-0328-524B40E1C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BCDA778-CB10-25AF-78E1-84421E4C83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FD8F68-40C7-40D0-9A48-5F6C01972DFA}" type="datetimeFigureOut">
              <a:rPr lang="ko-KR" altLang="en-US" smtClean="0"/>
              <a:t>2026-07-21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F8C8309-68D5-FC35-F927-8856A50F70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05B78DE-EAFC-9BDF-E28A-79E334A6AB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9FADA9-49E6-4E44-817A-4F41BA04D8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1978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youtu.be/13jNI5J0Yvk?si=Z5fWw1ZDqH48I5t1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youtu.be/pNCzgPLF8Ug?si=gIuA767iVN3_uhbd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youtu.be/8IsloGgB68A?si=BrN8YMgs0YdwulZG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s://youtu.be/vwODEHq1vHw?si=D-gcRNAVL3yveu5x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s://youtu.be/hRTo906xI4g?si=BTba9POQnprX4cLz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youtu.be/oYYLxxleu3o?si=0dbfBeWsIqMA2nup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s://www.pastelclay.com/goods/view?no=50038" TargetMode="Externa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s://www.pastelclay.com/goods/view?no=45119" TargetMode="Externa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s://www.pastelclay.com/goods/view?no=49584" TargetMode="Externa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C813328-FA64-83FC-07A8-5CB95485C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E4AFCC3-067F-DDEB-D49D-E838FC545D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223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A230DEF-0327-9DE2-3D30-4D3930D44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CB78769-03F0-AA9D-50A5-8A06288571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71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E5A0A5D-B96D-7336-E027-621F6149B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9AFE1E5-1CAA-FEBB-4BB5-1B7A847B5B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279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5A5DE19-64B8-8F8F-7900-5B33C2250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523E678-B66C-2C0E-110F-D12FD7B76F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410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1C61505-1699-EC39-1DBA-021B8250F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6CB6814-C0FB-C63C-9DFB-CB87125A54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268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7B67567-2A14-2C43-DFB1-81137461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372EFF0-EEF7-C998-8FE7-49939EC062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64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36F2134-3032-034F-8405-E56DCB1EC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E0F5EF40-301E-1CE8-8107-EB3FDBDDAA6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972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8704474-B77D-9617-100F-28577F5E9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C6B689A-D4F5-63BD-2146-E667263AC4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548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D45EA17-04DF-2D55-6A26-45C9CE0DA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BE4E3B6-B8A8-5FC0-F46A-8A8F254FAC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32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06AF4F3-C77F-E5DB-6B62-5AF50555B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3F19F37-49D0-7BD6-202E-9628726359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18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260779D-3FDE-9961-7C6B-CD8154C21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0AAAA23-F675-D9EF-FB2B-EE9365E205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284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495D909-A75F-68E7-B571-4F5FBA4E1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F638ACE-DE41-2875-6E63-EA2C62F07D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499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B89FF73-D9C8-FBEE-4480-FF1FBD469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0FDB5CA-514A-32FD-0A19-7B7147F9AC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504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A80F2F4-335E-6526-A792-8D4E6317F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3D3C361F-F7B8-EE3D-93C8-C3D34E08B24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97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9CD24EC-1EC9-DBB1-3FAD-BE5173E68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1AF2225-C1A1-70F5-6F6A-BEC29B8452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0651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5E38D75-3A64-F339-3116-10C6AE6B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DB6EF4F-B3FB-32B7-45F9-F75FD01D55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860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D5B9870-CC74-36C7-1E4E-F08F4439F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393C242-33E0-6A8E-C2B2-BCD522834A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7665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C112BBC-FE05-80A1-B3C1-CFADC9DAC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12E2D69-A350-51C3-2D4F-1B29E449D2B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377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5B86CD0-89DC-B4AC-2BAF-21CA61E11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216BCB2-0F32-ADA2-CA54-158C1AFA91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7095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30D3E5B-CAFF-F28F-E3BC-01C701373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FD82C47B-9785-0E02-0D9D-4B69776A103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181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D38CF98-F22D-CDAB-EF88-B9D6ED14E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24D2602-A277-F365-69E8-063B8B8063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8769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BF9B300-4BE1-2726-5B02-0B7CC3521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74D786A-799E-933B-ADA8-14E97F50FC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333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3E5D31E-B082-CDC5-218C-B2B57782F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4CB5C6F-3FBC-A05F-1FBB-22EE23D8AA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6125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13683FE-10BC-1F88-1D0E-21EDD9431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4B3A6CB1-8CD0-B954-1989-27CDA180241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7641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FABE262-26A2-BE35-7310-757AB536F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47E7E40-38F3-D3E8-20D4-04130EDF6A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5983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10911FF-EEA7-0551-DE5C-04389D991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B84B4B67-1A9B-B5A8-3302-82DF25E41AC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2698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33CAB0C-FED8-B979-9679-DE9E85DE2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87F706C-45F0-A2A3-C5D9-5C9A238C69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0543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70E0BDA-B948-7F39-AE8A-D1C3F6010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55C0EAD7-0646-6A31-8B57-8AAE44BF6B0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420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AB68B01-5106-BF6C-0CD9-8EB593DA0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89ED1EB-618C-5FF6-D6BA-21386CAB8E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4584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BD1F31F-97CB-B2A7-EE7B-2BDAE954F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1C1DF93-47A4-DF7C-78B2-9D8568ECD1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9937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231E610-20FE-EC86-7B61-B96F7F020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F605D56-B9FC-77DC-8588-1D5DECFA50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5918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1879407-5FDC-E61E-3E2D-AEDD2E1B1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2234547-E199-3393-DC77-BC0A4B540F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0299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F88D0A9-9AFE-D936-F674-838ED5AB5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2F04484-5ACD-BCF5-4956-68CDB36D9A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856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8820CBF-F3F2-FE78-3FC7-1A4733A19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646626D-DF5F-DCC2-7A9C-A879C6518E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6526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5AC5E5E-F727-451E-C4EB-77BF2BCD1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0B674B7-A840-9743-D33F-974CEFE593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468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9CA894F-A475-6765-5E30-D37B4F70F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5554E15-D0B8-3271-1681-AAF5C3440F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6585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70BAD7C-7AE1-5E5D-FD34-9BF0038C4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4203BD2-1A1A-17F2-2A68-5C00C2D2A7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1023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8473254-B33A-83DA-A0A9-42A37CD3D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B2A8BF9D-279B-3C7E-CAE9-D553B22F27F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306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774CD2F-FC7C-922B-51D3-81DBF3473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76031E2E-4F0B-0FE9-B66C-542C5448437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640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4FBAE29-9FA4-8592-C9BA-041C102AE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ACAD36ED-1888-CF4F-58A3-761F71E402A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0421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D2FC2FD-AEAE-78BC-A575-A79CF0C45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6A85716-9F6B-406B-CE06-EC924FBCFA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126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4108EFB-3303-6A2D-C51A-97F233C50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B529BF2-B2F8-943B-06AA-E27BC8F993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515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7427265-5D00-9F11-F8B0-B71BB43B0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01054B7-9A58-F85F-C2EE-14901904B7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881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4B151FE-2D95-818A-6F4F-6809A4D75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30E965C-1514-231C-AAC7-8285FED7D9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10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0C6D005-F808-7405-61F2-83826CDF8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9055103-A7B3-2FB5-05CB-65E8558BA8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558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F23279A-9ADE-36BD-20D0-EA0F5719F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F4C675E-0C40-582B-DC1D-A561C352EE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12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사용자 지정</PresentationFormat>
  <Paragraphs>0</Paragraphs>
  <Slides>46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46</vt:i4>
      </vt:variant>
    </vt:vector>
  </HeadingPairs>
  <TitlesOfParts>
    <vt:vector size="49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현자</dc:creator>
  <cp:lastModifiedBy>현자</cp:lastModifiedBy>
  <cp:revision>2</cp:revision>
  <dcterms:created xsi:type="dcterms:W3CDTF">2026-07-21T05:19:21Z</dcterms:created>
  <dcterms:modified xsi:type="dcterms:W3CDTF">2026-07-21T05:22:08Z</dcterms:modified>
</cp:coreProperties>
</file>