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  <p:sldId id="298" r:id="rId44"/>
    <p:sldId id="299" r:id="rId45"/>
    <p:sldId id="300" r:id="rId46"/>
  </p:sldIdLst>
  <p:sldSz cx="24384000" cy="13716000"/>
  <p:notesSz cx="10018713" cy="6884988"/>
  <p:defaultTextStyle>
    <a:defPPr>
      <a:defRPr lang="ko-KR"/>
    </a:defPPr>
    <a:lvl1pPr marL="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1pPr>
    <a:lvl2pPr marL="914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2pPr>
    <a:lvl3pPr marL="1828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3pPr>
    <a:lvl4pPr marL="2743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4pPr>
    <a:lvl5pPr marL="36576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5pPr>
    <a:lvl6pPr marL="45720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6pPr>
    <a:lvl7pPr marL="54864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7pPr>
    <a:lvl8pPr marL="64008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8pPr>
    <a:lvl9pPr marL="7315200" algn="l" defTabSz="1828800" rtl="0" eaLnBrk="1" latinLnBrk="1" hangingPunct="1">
      <a:defRPr sz="36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1" d="100"/>
          <a:sy n="51" d="100"/>
        </p:scale>
        <p:origin x="95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01F9FCD-E0A9-0790-93A2-2C303493C6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1EFF4191-8863-ECBE-7D8F-A10BFA661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6E4BD5-2484-4423-8215-4946138568D2}" type="datetimeFigureOut">
              <a:rPr lang="ko-KR" altLang="en-US" smtClean="0"/>
              <a:t>2026-07-16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468C16A8-350C-B277-5A0B-0826A87DA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6D127FF2-5574-E3B7-6B1E-7D164D834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BAE85ED-FB8A-4215-8E2F-6D4C9E27BE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99717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A24EDE8E-D2A4-4318-EC5B-441957E1B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730251"/>
            <a:ext cx="21031200" cy="2651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E78A1501-091A-975B-A5A1-34498E4070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72C6AE4-54BD-803C-F264-21B66250E5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6764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6E4BD5-2484-4423-8215-4946138568D2}" type="datetimeFigureOut">
              <a:rPr lang="ko-KR" altLang="en-US" smtClean="0"/>
              <a:t>2026-07-16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8B5566D1-6026-670A-BB8E-D73877D282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8077200" y="12712701"/>
            <a:ext cx="82296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2C7C69B4-4F6C-2CFA-A43A-811B1F4280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7221200" y="12712701"/>
            <a:ext cx="5486400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BAE85ED-FB8A-4215-8E2F-6D4C9E27BED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102218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1828800" rtl="0" eaLnBrk="1" latinLnBrk="1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1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200" algn="l" defTabSz="1828800" rtl="0" eaLnBrk="1" latinLnBrk="1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hyperlink" Target="https://youtu.be/YWJ3gEBq7m0?si=Ji3Gaxlr8oIuzp5F" TargetMode="Externa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hyperlink" Target="https://youtu.be/KgCaXeNK8IU?si=PRUr_bWz6GUzATUj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hyperlink" Target="https://youtu.be/uiO6iCoy7A0?si=82I9NtG53fgR786w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hyperlink" Target="https://youtu.be/Il-qMS2J9Do?si=xjZ9Dy_uMop78sRH" TargetMode="Externa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hyperlink" Target="https://youtu.be/lU_4p-SRwLQ?si=sUen5lqlK2FfexrT" TargetMode="Externa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hyperlink" Target="https://www.pastelclay.com/goods/view?no=49998" TargetMode="Externa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hyperlink" Target="https://www.pastelclay.com/goods/view?no=49691" TargetMode="Externa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hyperlink" Target="https://www.pastelclay.com/goods/view?no=44275" TargetMode="Externa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hyperlink" Target="https://youtu.be/MUC5FtvM7X8?si=LrDpcDO-e2hbySz1" TargetMode="Externa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0640E36-ED17-C7BC-A83C-8DFFE84AF8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CE83ACC-AE52-2E19-0C01-8C5E81919DA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2044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75E4F71-9AE6-78DF-0287-1AEA0BB548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BE351FB-DBBD-C646-C8BE-067CF8D8E12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198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55F1666E-2706-4629-2182-4096FF9B9C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2FD6D22-944D-7311-1A37-2DD2462DDBB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9914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A0C5C51-C11F-BC10-FEE9-EE079333F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2C6D10A-7ADD-9006-9256-65E0A36EC33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625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AB314FA-E49D-ABC2-285E-B116BC7720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E0F75B0-B0A1-4DC2-F4B2-EE464BF29224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37237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D4A85B5-832E-E7A2-A8E5-3F3D1859E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FBCB50C-7807-0DA0-A1B6-4663B504AE07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9331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6808071-6303-EEBD-48A3-A96B19C47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49A92A3-D40E-D6BE-453B-1223F9EC615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73535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0FE9579-E13A-FE9A-CE0D-71A4D8A4C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4C6F978-32DE-E8DB-B962-7419D9ABAD9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3277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928ABE0-F3D9-27BE-3BF3-D35873090B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FAE69A0-046A-7AA8-1896-2815276E717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618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1613E1C-8659-E5BF-C17A-07BF2EBC1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0526C7A6-BE82-273F-9485-28CA7ADD117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1831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5227E09-97F9-5177-A82B-44770CDDD0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8ED6B9F-CC2D-B42F-7853-FED3064C6506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43217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9C59B77-64DE-AD85-7475-5B6A194766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DD372A9A-1BBB-3BEA-823D-D929EF88C0C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0525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719270A-3D32-C610-F0C9-2CD9A2A15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C5FBC0C5-DD4F-CD83-B15D-3F9F0811E1C8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080474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98A3AECE-F726-A830-28CE-D367A9B3BD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9BFE4BB0-9CC0-ADD6-AB6A-C9409EE9493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0339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F8EAC7C-E32E-D469-F554-E6CE18A60B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33B251F5-CFB0-4601-5B80-B9EC788749D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361313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853B6D5-A639-BB5E-3406-9BAC85A27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183FA90B-6F1B-7043-C0CF-EC475107CF9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8638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EDB6DDF-CE2F-CE7E-2FD1-10BD0D9A0B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C0AD00E-D6A5-E9FB-0A99-A2320FE951C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1339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7CABDDD-D208-077D-465A-A7CE0C050B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0F56D4EF-ACB6-B883-BFB1-39D13AE38082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270320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1DA1183-0609-FFCC-F1FB-7D4BF737E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420CBCBC-ABC7-0997-FE9E-54DE04544C7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97959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0474455-7C5B-8C4D-55AE-86BB045DB2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B0B95E7-51F4-3F89-EA8D-2E726D35E21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30138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24750EE-0311-A232-291C-693F9FD329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050EA2E-DB14-40A3-E175-CB02F2E687DE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19552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4F4404F-7F27-C504-8426-3210821422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74986615-1DBA-4C44-8C99-021AB63E91F9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564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E05F2EF-28DC-FFD9-63E1-77726D5FD7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F30E2301-8D45-0AFD-17DA-78FAC4DFB46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58218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DC2FB05-7A42-7603-BD1B-3E6E64F6F9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CF3C40B-130B-FF3E-F15A-8FEA09BE4BD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9777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9236624-2A94-6E70-BE10-F8B1A4E20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9A5DFF3-27D9-E513-ACE6-BC9D59EBDAC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21067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4C80C821-1EA2-E214-B2D1-860A60016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6F0E3484-C36C-2C1F-3105-621BE11D31DA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49699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92BEDA3-5F1E-01C8-A7D5-D5DF91C46F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8D1A372-BCAE-13C1-4ADA-A58685534BC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365806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10184AB-1B50-2F6E-53C3-3C4C009DB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B9323758-931E-7099-0C42-3CEAF194F1AA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8359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2BEDB6F8-D42C-1BB5-5730-2F6340EA9A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5442642-9235-CCBE-6E86-CC91C679A91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16423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8CEEB13-E043-1B31-6C1E-C6518407EB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468C8C56-DB4F-D3EB-8BF0-34C9F7FDD1ED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2811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0A8FFBC-ABCA-02DD-DBDA-C34A6185C2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D58AD54-F0E2-9515-3B19-2A969C82BE89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49186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B2F0C606-BBE6-372D-C40C-0FBF9E3820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E49FBD89-D358-A11E-8845-0367AE900A7B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122071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A2B2C8D-5FF8-6F5E-55DE-2BA92D4B8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0D8108F-BA24-54E2-EE26-FA053C1A497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943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8A0F0C9F-0B73-2D8F-12EF-F71B1A511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CF7349DC-537C-A309-3BA7-533590871231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12464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EE143422-85F5-C627-5AE9-EB998D70C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2D2109E7-4316-3B5F-821B-31B94D5F2C88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14922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C974C3B4-DF3E-358F-8890-F27723A41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A5C10955-BF66-7510-3123-43132DCF6E2C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36658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98376AD-19D2-F485-06FA-8C7353A822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29518D9C-EFCB-EE21-9F4A-9FBCD3A52501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699471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0D9BFD85-C41C-D292-B627-D1753CFA2A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91B50853-88D8-2851-D988-C945891F380B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562716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1632FAE6-7972-1714-BEC4-270E122E3E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8B0F0461-431E-89E3-ABAD-AA02B37B70F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30502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5BC671F-A1B0-3A5D-9C2D-95930EF656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0DAEA49-FB65-BE2C-CC33-AF196AF64E90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0174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D6213332-FE78-C5D4-5FA1-99C888FCCB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59E76409-B2D0-7586-AD27-0DB7909F58F3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649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34D57F96-828E-B063-DE70-46180E688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hlinkClick r:id="rId2"/>
            <a:extLst>
              <a:ext uri="{FF2B5EF4-FFF2-40B4-BE49-F238E27FC236}">
                <a16:creationId xmlns:a16="http://schemas.microsoft.com/office/drawing/2014/main" id="{E4A9CA08-3D54-E31E-016D-3C92EF5CAD94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2281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75CC6D42-AD00-7D7C-8885-8A13656220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72C0AECD-4072-7A15-3D98-CA75BA05C48D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7550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6CB5E9D0-2EC6-7CDE-0287-BADB71D9D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8124E3C9-B92A-F6A0-75E5-2F98C798273F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7328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 hidden="1">
            <a:extLst>
              <a:ext uri="{FF2B5EF4-FFF2-40B4-BE49-F238E27FC236}">
                <a16:creationId xmlns:a16="http://schemas.microsoft.com/office/drawing/2014/main" id="{A631BCBB-8091-1D2D-FC1F-5AB739F1F1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id="{BFEA4935-A4EA-1696-2A59-37130027A7E5}"/>
              </a:ext>
            </a:extLst>
          </p:cNvPr>
          <p:cNvPicPr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4384000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59581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맑은 고딕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사용자 지정</PresentationFormat>
  <Paragraphs>0</Paragraphs>
  <Slides>45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45</vt:i4>
      </vt:variant>
    </vt:vector>
  </HeadingPairs>
  <TitlesOfParts>
    <vt:vector size="48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현자</dc:creator>
  <cp:lastModifiedBy>현자</cp:lastModifiedBy>
  <cp:revision>2</cp:revision>
  <dcterms:created xsi:type="dcterms:W3CDTF">2026-07-16T08:13:40Z</dcterms:created>
  <dcterms:modified xsi:type="dcterms:W3CDTF">2026-07-16T08:21:44Z</dcterms:modified>
</cp:coreProperties>
</file>