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9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ACAB283-2EDD-09A1-36E8-E6EFC4522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77A8DE7-FAD8-47CB-A2B4-C65FF5E8E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8E0D3-3D91-40AE-BAE1-C0A4EFBA89C0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CDAC8C6-2844-4CA8-2C7D-BEEB7DCA9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812697A3-18A1-C54A-3867-A477EDD7A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310D65-D428-442C-98D0-9FD2D18838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6059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626459A-6CDE-0F0F-CA5F-3EC995B38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595117A-6074-2488-D85C-9F869E03F0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908A493-B7A2-A763-1E9C-DBC44EECF6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28E0D3-3D91-40AE-BAE1-C0A4EFBA89C0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FF29D49-BA38-CBC1-F459-7C009AF26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9836A80-B695-27DD-F1FC-DC0B6EB002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6310D65-D428-442C-98D0-9FD2D18838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628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youtu.be/QoeEq_Noz54?si=w-Ro59eVzCt7Nwvh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hyperlink" Target="https://youtu.be/Csyrnfq5GrQ?si=07q2xGKT5L7M0nfg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www.pastelclay.com/goods/view?no=49870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hyperlink" Target="https://www.pastelclay.com/goods/view?no=50010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s://www.pastelclay.com/goods/view?no=49878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youtu.be/T-8sAhreRIE?si=CgTMTKxgGHtIChJd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FA304C-070B-C321-F63A-42AD66C50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EDC54D5-2E99-B673-6142-DD13F54F88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04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AEA5AC8-32BC-A4E8-1581-988C391F8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BC57A65-1AD4-1E75-5B95-8150D99B45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75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C1D9161-E49B-75E1-1819-EDEA89BCB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B5A0592-499E-04A2-39CB-1C150E7088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495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25CD2D5-1CBF-C6E4-6C77-419318AA1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B8C9F5E-44CE-AFDB-66D5-CEFDA01FFC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52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5B0BF16-48E0-0CA0-C05B-4A00C01E2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D107397-0CD6-1944-D67D-AF102568AD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264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42E7CF9-186E-6EBB-4E54-AF61E2095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617057B-B8AE-4EFF-7F34-BBDB3A793B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78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69FF710-2F89-D389-A7E6-4B20B36A7A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A624F0E-91AE-C82F-23CB-BF31942E38F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7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A508C14-5DD6-4515-AEE5-AF2B0EB2F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0B4A0E8-3F8D-F3BF-7B3F-38E61F82DF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69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95BC01-C634-3518-6CA1-863512241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684B72F-6CE3-D83C-E0ED-47EBD08AAB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41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DD283CB-3AA2-6371-63BC-2A7C145EF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B48DF0F-17B5-76D0-8994-10A2BAF30E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96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AE661D5-09CE-8ED7-5AFE-04C4E4A63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359AA30-ED9B-027D-BAB2-9B9200F8E5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50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DCD837D-790D-5739-48E7-6E89174F4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6C8D111-7835-6AF3-984E-B239F45871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475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81879A8-8BAE-4BDD-3F2F-0BAEBD386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1327E08-F976-58E4-7C1A-96907BF747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106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7D29C85-F884-3005-0616-3EEEB0A33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CB7570-C0DC-CA18-6D3C-68B712F19A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125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F047526-CB79-CF96-D3C8-80F240427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3940E30C-5DDD-3774-8A50-5812B0AEECF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8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501B781-9028-EA10-9667-D995E9510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1E9B8F0-AFBF-C1AC-7BC4-CCDFA95EDB5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051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50CBF9D-4311-B0F1-5C7B-AFA3D3B4D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2E7F16C-B1D9-EAFF-4478-B8A2F5424A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1266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70AAFBA-3260-3072-0781-0E3C2F4BE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E88B394-1D51-23E4-A7DA-684D2E08C28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779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AD19C1B-2DFB-E0BF-B674-C3A259175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023E476-2BD0-E591-DB14-FBE2E2878DD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705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57B4BFE-F1F2-C656-457F-20CA8DAB2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ED0D821-8AB8-F4B5-E840-53DFA381C94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3890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B78C32F-D105-D4D8-AC1F-743E8D81C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8F1C0DC-442B-D245-58D9-8DA7D16A378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88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FBE2F9F-FA4A-2189-0245-65D312235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1DD1BC7-A396-8048-EB0C-E7499B09AB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560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F3B5C93-9ED4-1F67-2BF1-AC8C74B5A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02DBF73-E1A1-27E5-EACA-881F10BAA7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989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64FB009-5440-EA7E-1E0F-26B02670A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BCC910E-7FBF-7E33-4DDC-E88669FE03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320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6CC9E2C-7ED7-D442-7070-6D94A2347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A3F8FCE-E249-848A-68DD-6A8C84D1D7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9957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4F29090-9CB5-B447-D958-178E84811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E8C3E9C-FD96-3D02-4431-0B5D14E4CF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5113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7BF0D79-5E1D-6C26-BA3F-F4C6D7753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9EF40A1E-3D16-D997-CD4F-C237E5B2644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84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8D2E5FE-3946-B1D2-396F-28BE8E761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2235A38-2D77-E27D-0EAC-ADABCF4AC4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8944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66A996C-F46B-1AFD-2973-DACD6131A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B990732-CA74-BE9B-A987-33891FACD7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304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9B7C13-2A3F-B366-CA2A-27A647FC5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D3E62E4-2A9E-D5DB-F586-AEF04E65705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4382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BCD108D-5CEF-6DF4-5271-859208BAC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38901016-1E36-ABAF-A4EB-D2EDA837A0F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6518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4AFFCBD-869D-5BFE-8A2E-A447B3E64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1D175B41-271E-5D8A-8767-035DE6DC9162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32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A789320-4FF5-722B-399E-67ECB1839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C9BC10FF-3608-122D-2812-54790925F2C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043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6A522C2-3207-31E3-F325-C4DEC0D7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31E691C-C061-0C29-8CF1-FE9BED7ADD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8725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A05F453-F90B-C7A8-FA5B-B649D5E5A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EFDC3C7-1431-C94A-068B-BE391C04A1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783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550FB31-935C-18B6-6619-B423420F71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E3AC045-DC34-EFB2-9BF2-B595C4CFD6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157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B63B2B1-286A-2116-1D2E-B3D9E5796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B0C67BF-A70E-5302-ACA0-FFF4100D54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56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C9AC69F-4FE5-4A9D-C4DB-C8307DCAD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17781E71-0FB8-13DB-D62A-2E2A139CF92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77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6ECDA63-95E9-E52F-9089-EFEA56923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9757C36-B894-E5C7-302D-9687834A6F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56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E2AE387-DF85-2BFB-B877-D97CF3DDDE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2B17A57-7F81-5137-95C6-69ED2B52F3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238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와이드스크린</PresentationFormat>
  <Paragraphs>0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3" baseType="lpstr">
      <vt:lpstr>Arial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2</cp:revision>
  <dcterms:created xsi:type="dcterms:W3CDTF">2026-07-16T08:03:44Z</dcterms:created>
  <dcterms:modified xsi:type="dcterms:W3CDTF">2026-07-16T08:06:58Z</dcterms:modified>
</cp:coreProperties>
</file>