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9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137A2DF-2A49-FC02-27D0-FB9145294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6E0F049-C0A2-2211-724A-6B76432AD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7D8EF-D230-459F-A56B-E036A6AB5D00}" type="datetimeFigureOut">
              <a:rPr lang="ko-KR" altLang="en-US" smtClean="0"/>
              <a:t>2026-07-16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67CB30A-CD2F-6A6F-E85E-454885898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41FD3AE-7312-C76E-1046-668822A2F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7E2D5-3A3B-4950-B1ED-A802513FA9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5674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1D06F2C1-1591-7C22-C7A9-733CE2E10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630AA93-C943-0922-0973-8CA67A33FE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A8273AB-5FF6-7807-95BA-75CA212CBC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27D8EF-D230-459F-A56B-E036A6AB5D00}" type="datetimeFigureOut">
              <a:rPr lang="ko-KR" altLang="en-US" smtClean="0"/>
              <a:t>2026-07-16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40B199B-9324-39CD-FA97-411B88DC12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6EA0074-2A01-14EC-32F4-7AEEA827CE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D7E2D5-3A3B-4950-B1ED-A802513FA9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3723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youtu.be/-qBA9d0e0l4?si=7NL1iF8PfqCPmjf8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youtu.be/Of4Qwj0wtsU?si=14VbVB496D4mCRf-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s://youtu.be/McrgOgB2EV0?si=-DtUGgO3n8ZE1AmC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s://youtu.be/OePKnBv8vjo?si=7q3iW7IS4Uh8y0W7" TargetMode="Externa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hyperlink" Target="https://youtu.be/J0O-UD1BLBA?si=6uPEnufjv_WWEv36" TargetMode="Externa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https://www.pastelclay.com/goods/view?no=49872" TargetMode="Externa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hyperlink" Target="https://www.pastelclay.com/goods/view?no=49832" TargetMode="Externa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hyperlink" Target="https://www.pastelclay.com/goods/view?no=49822" TargetMode="Externa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youtu.be/1pmrW1TUFUY?si=kmXMiCkMUJ8M6CD9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65A7375-9235-C9BD-7A77-9E014ED97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CDE17A2-EC3B-3D9F-C6CC-427EE6893F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024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8072820-1F5D-7894-23A9-92FB3D120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E165033A-ADCE-C5E3-3CAC-F70D0A96A8A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381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50C8E29-F0DD-D89A-77A2-CF9B0C09F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4F0231C-89AB-EB73-470C-8FC9ABA36B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724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99A982F-361C-C6B0-BFEF-ADCC7B6CF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E5EC960-86D5-2072-C6B8-EE3F78B5D7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240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7E98162-0460-BB4B-38A4-DFD0FCF2D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39C2982-0176-AAA9-A53B-E9590AE7CD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587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C1D0112-6CB8-A05C-DF1E-BC33C6B43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0A62717-7671-6A63-A194-C2C55874DD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380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9838B2E-BFA8-25BF-A136-44B58C94C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7F8763D-5DFD-98F7-41D0-E18159BEB9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326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FABBE95-DD72-315A-A09C-2461CBD97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8E9DEE9-9751-F3B5-A197-61C6949362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067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18B494E-39C4-1E9C-C976-AF4655F90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C1CE9CD-443B-E869-CDE9-A971598C3BC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622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B6D471B-827B-8296-83B4-B0089EA1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9FFE4E9-C86C-4F29-6FC5-661902CEA0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476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6D6B801-FB19-0662-FB4B-B3C36CEA6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12441E1B-D162-2810-F144-26C6CA0282F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201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746BE1E-792F-54BE-1F24-35A9F62FB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280A49B-B312-378F-0210-16DC0D524A8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25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1CDC5D6-4171-8C5B-44C3-565BC49C2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6F1FEBE4-2BAE-61CF-4DB7-13C4E3E54A4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965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C53EAE2-3F50-3CDC-D0D9-276B773EF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EF4B55F-4DB8-C816-083B-68E7E79414D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036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432EE62-2988-6BF2-D65A-DF764FD39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20CB340-15E7-66FC-BFB0-DF6DCB6FBC6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5190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3D33D5D-983C-4DCE-88FB-70028C172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D5D7212-58FD-32CC-795B-05FCF57C03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4292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7341B84-36E3-A299-9384-4D99B625B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2EE2FEA-19DF-9937-720E-4F15421F8D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1092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78D3A2B-E6FC-E0A9-E785-2A6A4CE49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4457C8F-6799-9417-97DE-468B578B37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6976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46BD586-C8B5-6506-7473-40D667AB4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D211CB6-1D01-8FC8-D819-D3E097CD5F2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7409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E8649EA-0246-FA30-CAC5-EBE5E113A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A1BF452-B913-F210-8353-A3DF6130D0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6248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1490071-2C31-9DE7-5201-819CBF356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77348EE-AD81-8FD0-CE55-2D8DBA202B2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7041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55EE6D3-32A6-7122-75A7-A0BD29ECB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3F14A43-378F-89DE-915E-DC8BC5AA68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100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A2EAD67-399F-5674-B07D-3B8E4070E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5782677-8F12-25D5-3936-46FCA0A526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9960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368A075-516F-D4F6-313E-20D66A593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1AD65B5-EC65-3D61-A458-3DAB9FB02A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054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7AB48FC-A960-290C-0A8E-F26C597E6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28286D5-10FE-20A3-7045-7769CCCB67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5418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BEB0711-EF98-9452-E9BE-C986A44E0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09BAF5C7-2BAA-8621-BC12-A5AB98DB7D2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9694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39D8E27-8AE2-CA19-C192-21D31D023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AFBB3D0-30DC-4D28-5EB5-39BEAE7FBDC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728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B7182D7-4EE8-281C-016A-00186572C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0AD068F-C713-F33D-297C-7406484E74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0622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40AAC8C-7781-6365-8271-70EAA9F9E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975AE61-5374-7CA9-1D7C-3DE870C259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6449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A1BC713-A397-6BCF-98B7-1656BE180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C22B08D-457B-EF6D-2220-D4D20EB2F0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3165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F1C4083-CBA3-0DF0-32E8-B4E11945B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B8CAEF7-2456-3FBD-3DF4-67C1E06F02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9687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1C9EB08-BDAD-FB25-F6D4-6ED322922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726C7EFC-006B-5AA7-6F4D-F4DCFF3E804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4266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DDC9717-0858-92E4-C95F-99AB1CED4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60941ED-58F4-4141-D7D4-F1B7B65332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841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9B68306-EDAB-CA88-8B8B-1FE3ECF41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5B8C3AB-0E41-FC38-F52C-4B220C833CD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9066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CB84690-DC36-97DC-A565-7CEB55ED6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7F397A8-5E67-7C0F-3FFA-A5D7AD774D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6569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5434195-6F1C-01B7-1F1F-3D800E0AD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F98A1E1-7F60-E86A-F33A-0DA1BBE55E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635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508DDF8-A439-9F91-0383-90A65CF70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CE849A70-0E64-754B-C63E-400052B1D1B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9341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AD84EF4-4B8B-7F24-D35F-19BEBF65E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FC44C9B-660E-4639-D453-54A341E936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5670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C08E477-E577-B431-E2A9-B3ABE0DA1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4D7AC94-73F2-BAB6-6273-6F62E952BA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6594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4461F7A-0270-18CF-1077-2D4AEC36F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3558D48-F102-654A-54A6-AA88A4E106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446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027B8C2-F411-5A64-45FE-AB84EEB3F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A356308D-0F13-A521-F989-55592EE66FB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7928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0AE58C4-F35F-62B1-3317-F4620FF70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10B0D95-ECCE-7BCA-52C8-FF17504811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0432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0E4917F-0DD8-16F7-06EE-C90E54BA9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0572545-4745-95CB-386D-0EBF10DB3D4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1232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2041BE4-2FB9-59FC-B359-9004F033F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C3D5F9A-23F6-1A68-BA1F-92489DC990A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356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9B6A773-3C9F-FD31-81B5-84AE724EC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9926229-471D-BC88-D789-355C582543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5709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499404F-7E3F-5319-5F25-2F1388C90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EBAA994F-A93F-6EC0-8A01-88BE1D85B0C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1740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AFD481E-EA7D-27A4-D16C-73B6B2CE2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014B03A-B94A-3527-8733-F5336DB696D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28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E7C1034-DF48-091A-F76A-270EC797F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25210268-7D12-8D31-C0F8-ACBB6332FE9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279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346C363-872A-DDC6-00A9-C75CA782D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109F4DE-FBCA-C17D-7B8C-14CC23E64C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63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B0D2FAC-F785-5C22-4047-822441C2D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3154F4C-351C-65E8-B818-12E88AEFC1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988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4004C47-6F97-95DA-F9C4-742476F13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1FF78B1-8394-B6D1-E58D-2118D97EAC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00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와이드스크린</PresentationFormat>
  <Paragraphs>0</Paragraphs>
  <Slides>51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51</vt:i4>
      </vt:variant>
    </vt:vector>
  </HeadingPairs>
  <TitlesOfParts>
    <vt:vector size="54" baseType="lpstr">
      <vt:lpstr>Arial</vt:lpstr>
      <vt:lpstr>맑은 고딕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현자</dc:creator>
  <cp:lastModifiedBy>현자</cp:lastModifiedBy>
  <cp:revision>2</cp:revision>
  <dcterms:created xsi:type="dcterms:W3CDTF">2026-07-16T07:42:27Z</dcterms:created>
  <dcterms:modified xsi:type="dcterms:W3CDTF">2026-07-16T07:46:55Z</dcterms:modified>
</cp:coreProperties>
</file>