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</p:sldIdLst>
  <p:sldSz cx="24384000" cy="13716000"/>
  <p:notesSz cx="10018713" cy="6884988"/>
  <p:defaultTextStyle>
    <a:defPPr>
      <a:defRPr lang="ko-KR"/>
    </a:defPPr>
    <a:lvl1pPr marL="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40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80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320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760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200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640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40080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520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3" d="100"/>
          <a:sy n="53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2DBFF99-3F02-F968-4317-ECDAA1F4CD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C40A5E00-819D-1DE8-026B-BFB39B8435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8C231-EA4C-4F66-AA4D-9C553A446085}" type="datetimeFigureOut">
              <a:rPr lang="ko-KR" altLang="en-US" smtClean="0"/>
              <a:t>2026-07-20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9366EA0D-4023-CEF1-A8A6-D492BEFD36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8AC4A120-1AE7-B3E6-7129-C990F57901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145C9-60E9-4163-95DF-B2F2E2843AB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21580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F3F4F5BE-D008-59DE-D2E6-3D84425DEA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D299ED02-45DE-82CA-947A-5EEDE8E183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C5CE43AB-DACA-3309-AEE2-966EBF875E2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A48C231-EA4C-4F66-AA4D-9C553A446085}" type="datetimeFigureOut">
              <a:rPr lang="ko-KR" altLang="en-US" smtClean="0"/>
              <a:t>2026-07-20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67546D2C-1AEF-6B5C-24C9-1DE6890DEA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E6A8E9D-73F6-5040-CE7B-DD9CA1827F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99145C9-60E9-4163-95DF-B2F2E2843AB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458566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1828800" rtl="0" eaLnBrk="1" latinLnBrk="1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1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hyperlink" Target="https://www.youtube.com/watch?v=4rBoGmXBsio" TargetMode="Externa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hyperlink" Target="https://www.youtube.com/watch?v=GVn8Ix1lOug&amp;t=1s" TargetMode="Externa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hyperlink" Target="https://www.youtube.com/watch?v=Iax1cunGqn0&amp;t=149s" TargetMode="Externa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hyperlink" Target="https://www.youtube.com/watch?v=m125A-kOgD8&amp;t=36s" TargetMode="Externa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hyperlink" Target="https://www.pastelclay.com/goods/view?no=50162" TargetMode="External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hyperlink" Target="https://www.pastelclay.com/goods/view?no=50070" TargetMode="External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hyperlink" Target="https://www.pastelclay.com/goods/view?no=47744" TargetMode="Externa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149AE27C-7DE9-ACAA-5247-F70B19A653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0E13CC97-486A-24D7-006B-95588F274B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0784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025B9D1C-DE70-2DB5-DE8E-0842FD0A38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2727C2E8-6958-349A-3435-5C0B6A8C9E5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8276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F05C4FFE-7829-130A-9089-98ED75FA61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2D703228-9FCB-2794-FC53-20CAD3A4D97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2711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ABB80B00-41E9-2B83-D4E6-D491023362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C551B132-FC59-9E29-23FB-C6601298EE0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3425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9BCD43F7-3980-2A5B-D41F-E20E4E9FE8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792E32E0-9145-9AC9-A3B5-30F95192B94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0990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C2C62469-B416-0CEE-FD80-4CB457B3E4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B0E5C495-17A7-422E-1D66-6303183F651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4981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3111253B-02A7-6DEE-EC83-18B1586035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2C75BC4D-7C1D-E793-ADEF-65675A85DC2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1866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038CCCA4-F773-8F54-E6A8-79F68A40A0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B29DD00E-D5A8-238B-0749-5A87E0ED7CA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83506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5E468339-0C1E-F719-E7C7-8F9855384F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B7B79F3F-A57E-6F50-79C6-1B1B3EDC4CE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32196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9BA033F4-35B9-C49D-4E63-65CB5F4A92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hlinkClick r:id="rId2"/>
            <a:extLst>
              <a:ext uri="{FF2B5EF4-FFF2-40B4-BE49-F238E27FC236}">
                <a16:creationId xmlns:a16="http://schemas.microsoft.com/office/drawing/2014/main" id="{39D8E0D5-CEC3-989A-A885-C87D4C9646AE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89464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37AE532A-607E-B61E-3B0E-51B1471C5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9411820A-6B00-A9FF-1753-E5BF0DDB8E6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47823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89730D62-A5D4-FD03-78B6-A57BC1D1B3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9AFC1D2D-B901-A69B-43E7-6028FE5DE4D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9893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DF43337A-DCCA-50B3-2714-F44D50CD23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3431639C-2F81-AA8A-3188-5E694796A3A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10162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ACEA96F4-8087-4A92-6188-4D6234BE26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hlinkClick r:id="rId2"/>
            <a:extLst>
              <a:ext uri="{FF2B5EF4-FFF2-40B4-BE49-F238E27FC236}">
                <a16:creationId xmlns:a16="http://schemas.microsoft.com/office/drawing/2014/main" id="{AA2679D7-53D6-783A-EC7B-84F5004A08C7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5638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D405E820-63EB-150D-1FF4-46F74EAAAB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9DB48B89-80F8-E07D-608D-3C166056A87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51593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61575317-5A1F-4D41-4D79-9A156A9F5D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5453D51B-EFA3-351E-958D-1E318E0996A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36316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801B61DB-2ECC-7C86-FE19-049A873CF5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D7EAF0B5-EAC7-C17F-7072-F61532B09C0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22119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38CF9FFC-A4D5-A671-1D34-6179E9110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DDE539DF-94B7-C814-19B3-571BCBBAD46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7541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59D76585-36FE-7873-8DFD-C1879B7C20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83E3A890-AE73-D455-8209-90CC4D9D9DA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492257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2DF68236-3FEE-C4CD-7D26-13161BFF3A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E9715B24-76A2-8FA5-5422-DAEC498114B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71328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D6FB469B-9FDC-58F0-4A62-F4FAAD328A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AD07F46F-EF59-7943-8E0E-F52BB521693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85766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18CF7D2D-34B2-40B1-BBD1-16D705B7A4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A5932CC3-85C6-1225-7CDA-96D1A8BC974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60180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098DE84C-F2FB-E8DC-E073-BE3804FF46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96D74679-809D-D1F5-C60A-4BD3219FE00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15566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00416B3A-A204-2213-426F-065E3D4ED4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D25DEBC6-CF12-6F56-3C9D-92C214802B3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725388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028F9852-0C0B-E61F-5101-127DF6546B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hlinkClick r:id="rId2"/>
            <a:extLst>
              <a:ext uri="{FF2B5EF4-FFF2-40B4-BE49-F238E27FC236}">
                <a16:creationId xmlns:a16="http://schemas.microsoft.com/office/drawing/2014/main" id="{13AB7A63-A971-ED92-0519-364562C07590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967838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D7CB2C8F-9E92-421B-E03F-16A9AD805F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23A2CD96-5B80-86E6-2372-58B850F4A3B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417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55D93786-00E8-7A8A-E25A-F17C754AD8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A3765F17-0CAB-CEE2-5A1E-8382197E389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6562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7A5D8B87-231E-F139-735F-55D1A1D8D6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4A884C95-3C53-64AF-FC3F-74217CC5545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036039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A15B4E9D-081B-7B5F-B792-EAFC9D077A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02CDBB38-5484-C923-144B-BB80247D4B4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871729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EA00170F-BBA3-A9E0-F3DE-120F3A66DE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BECC1D54-7589-E010-AB2C-F0826606617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70786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8D5F7340-9065-9C66-2ED4-E5ABAEC321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EA218EF5-A04C-A26E-F4E6-65EA865984B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815942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E7358EC5-BFB7-917E-CEE9-D01D559742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74A321E3-6667-7139-0179-44EF069AF47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50266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117AE540-8F91-0D68-0FF8-4D9F340B72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hlinkClick r:id="rId2"/>
            <a:extLst>
              <a:ext uri="{FF2B5EF4-FFF2-40B4-BE49-F238E27FC236}">
                <a16:creationId xmlns:a16="http://schemas.microsoft.com/office/drawing/2014/main" id="{E1D0187B-4A5F-13EE-8CC4-F856903096D2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30505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5E27B5E6-1E0E-66EA-36A6-04C0E3A38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1A88771C-58CA-907A-1D7D-078A45DCB3C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699969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FB97E333-DF22-910D-BB74-8D5D2ADE2D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42F1DB21-0C54-1F91-D9D4-A87AA6B81D1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11893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195F51CD-C716-4C73-1595-E2C5B0D86D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4746904B-66B6-C2D7-3627-033151831D9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122119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83F0890D-C8BE-9730-A8FB-087372718D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F767EA20-3878-DD10-1278-6CD573EC5A8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42127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F9746ADF-3360-F470-FCAD-DCB456856E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23405829-A456-7FB1-FF95-4E81AD9EACA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059108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F18A96E9-2054-845B-AF8E-15B763647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1460B5EA-60F8-293E-F697-F566EC06C97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418895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92DF6BB3-BD1E-9D05-0DB6-00F3C8C682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43DCEC11-17A7-261F-CC03-4474FF45A17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296386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99AC6B44-F5C5-E475-7A60-0CA5C06EEE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3A606D26-511C-4D0A-B305-F421E6B72EE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455277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16A54137-80A2-96A6-214F-A083BDEA53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F87EC7A4-37BA-C402-84CB-E26135D85E3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533859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A00E2614-89C9-E6F0-5EC4-DBE2431302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F605A6B8-5E10-6D8F-81F5-522CEE46333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34647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D4185E69-FFA6-AA99-889C-0CFBA63EAE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2DF39B0F-4E3B-EDA2-1A04-0581A2A8F8C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0619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DDD3E2D1-A889-08A3-2A2B-4F7983B357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12B15EB6-52A0-12D8-F3B8-0EC6CCEB3F4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21671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FE8982D1-60B9-8BC6-43FB-1A27E4FC0B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F51CA35D-453A-F1B3-8F0E-DCDC6EF5161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295880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47B76A7C-65FC-DA5D-FFE3-D1DBBCE61D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1CDBCF4A-9EEA-80F0-F41E-6E3BF205902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43530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680008F5-6C36-E2CB-F1FE-027E3AD9B2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FD3A1FAE-124C-F708-2424-E12AADB5B2B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220181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C3245E02-2C2F-4CE0-B58D-A85DD4D566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EFAF81CE-AA73-F79E-3E28-84E16E6FB35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38666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D645F1E8-1D5D-121D-EE55-0F29DCCF15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49AE25BE-CE4B-09B9-DDCC-F2B4C069BA1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89487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E34D617A-BAA6-151D-CCA7-AAB3D65577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5C52245E-F727-6927-8F75-9378967887B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059567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815EF6C5-2418-8356-5758-C87CA0F250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FFA16077-4CE4-EAB8-7482-A9B4A32F740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86336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EEE3195D-9BE1-9AAD-B13B-4969B11744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5" name="그림 4">
            <a:hlinkClick r:id="rId2"/>
            <a:extLst>
              <a:ext uri="{FF2B5EF4-FFF2-40B4-BE49-F238E27FC236}">
                <a16:creationId xmlns:a16="http://schemas.microsoft.com/office/drawing/2014/main" id="{A0C7F0E1-5621-0C96-F707-CA07880D0F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672365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C4D537B6-10B2-6826-9663-D54FC11C65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7" name="그림 6">
            <a:hlinkClick r:id="rId2"/>
            <a:extLst>
              <a:ext uri="{FF2B5EF4-FFF2-40B4-BE49-F238E27FC236}">
                <a16:creationId xmlns:a16="http://schemas.microsoft.com/office/drawing/2014/main" id="{127532AB-25DA-8BFA-DBF3-4AB4FE18F6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756548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0466C3F1-4F77-EDBA-56E5-EEE7F93A52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5" name="그림 4">
            <a:hlinkClick r:id="rId2"/>
            <a:extLst>
              <a:ext uri="{FF2B5EF4-FFF2-40B4-BE49-F238E27FC236}">
                <a16:creationId xmlns:a16="http://schemas.microsoft.com/office/drawing/2014/main" id="{5FB7BF95-35B4-1443-5525-DD1EF74796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3212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2084AA95-404F-C722-7FA5-6830D5C214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A8277A7F-BE2E-FF18-E75A-D8240128529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61879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5A7DE538-459E-B5EF-8DE1-3D5F37135B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20B1D22B-6DBA-17CC-6731-A71D8385A5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5443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A71EA1BE-73C8-3F58-FDEA-B9CFE19BD8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DE368277-8413-CBC1-B188-9CFDB10F06C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7862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B170C3A2-3C2B-AFB0-8E67-C303040544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F759853A-C660-F305-4F58-802B5EF5A00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6145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A19C7A10-B8F0-C767-7D0F-F4DBE1FCA9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E394893E-2A7F-D279-E503-795E9378A3D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00226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0</Words>
  <Application>Microsoft Office PowerPoint</Application>
  <PresentationFormat>사용자 지정</PresentationFormat>
  <Paragraphs>0</Paragraphs>
  <Slides>60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60</vt:i4>
      </vt:variant>
    </vt:vector>
  </HeadingPairs>
  <TitlesOfParts>
    <vt:vector size="63" baseType="lpstr">
      <vt:lpstr>맑은 고딕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현자</dc:creator>
  <cp:lastModifiedBy>현자</cp:lastModifiedBy>
  <cp:revision>5</cp:revision>
  <cp:lastPrinted>2026-07-15T02:43:55Z</cp:lastPrinted>
  <dcterms:created xsi:type="dcterms:W3CDTF">2026-07-14T08:35:11Z</dcterms:created>
  <dcterms:modified xsi:type="dcterms:W3CDTF">2026-07-20T08:30:37Z</dcterms:modified>
</cp:coreProperties>
</file>